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4"/>
  </p:sldMasterIdLst>
  <p:sldIdLst>
    <p:sldId id="256" r:id="rId5"/>
    <p:sldId id="295" r:id="rId6"/>
    <p:sldId id="304" r:id="rId7"/>
    <p:sldId id="278" r:id="rId8"/>
    <p:sldId id="307" r:id="rId9"/>
    <p:sldId id="312" r:id="rId10"/>
    <p:sldId id="319" r:id="rId11"/>
    <p:sldId id="322" r:id="rId12"/>
    <p:sldId id="305" r:id="rId13"/>
    <p:sldId id="311" r:id="rId14"/>
    <p:sldId id="309" r:id="rId15"/>
    <p:sldId id="314" r:id="rId16"/>
    <p:sldId id="325" r:id="rId17"/>
    <p:sldId id="313" r:id="rId18"/>
    <p:sldId id="297" r:id="rId19"/>
    <p:sldId id="315" r:id="rId20"/>
    <p:sldId id="316" r:id="rId21"/>
    <p:sldId id="318" r:id="rId22"/>
    <p:sldId id="323" r:id="rId23"/>
    <p:sldId id="324" r:id="rId24"/>
    <p:sldId id="299" r:id="rId25"/>
    <p:sldId id="326" r:id="rId26"/>
    <p:sldId id="327" r:id="rId27"/>
    <p:sldId id="328" r:id="rId28"/>
    <p:sldId id="331" r:id="rId29"/>
    <p:sldId id="333" r:id="rId30"/>
    <p:sldId id="334" r:id="rId31"/>
    <p:sldId id="335" r:id="rId32"/>
    <p:sldId id="336" r:id="rId33"/>
    <p:sldId id="337" r:id="rId34"/>
    <p:sldId id="338" r:id="rId35"/>
    <p:sldId id="339" r:id="rId36"/>
    <p:sldId id="354" r:id="rId37"/>
    <p:sldId id="367" r:id="rId38"/>
    <p:sldId id="340" r:id="rId39"/>
    <p:sldId id="342" r:id="rId40"/>
    <p:sldId id="343" r:id="rId41"/>
    <p:sldId id="344" r:id="rId42"/>
    <p:sldId id="356" r:id="rId43"/>
    <p:sldId id="358" r:id="rId44"/>
    <p:sldId id="345" r:id="rId45"/>
    <p:sldId id="346" r:id="rId46"/>
    <p:sldId id="361" r:id="rId47"/>
    <p:sldId id="359" r:id="rId48"/>
    <p:sldId id="348" r:id="rId49"/>
    <p:sldId id="352" r:id="rId50"/>
    <p:sldId id="350" r:id="rId51"/>
    <p:sldId id="351" r:id="rId52"/>
    <p:sldId id="363" r:id="rId53"/>
    <p:sldId id="362" r:id="rId54"/>
    <p:sldId id="353" r:id="rId55"/>
    <p:sldId id="365" r:id="rId56"/>
    <p:sldId id="366" r:id="rId57"/>
    <p:sldId id="347" r:id="rId58"/>
    <p:sldId id="368" r:id="rId59"/>
    <p:sldId id="370" r:id="rId60"/>
    <p:sldId id="369" r:id="rId61"/>
    <p:sldId id="371" r:id="rId6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02020"/>
    <a:srgbClr val="5959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C138F30-D3F8-D02C-217A-9EEB887693D9}" v="3" dt="2022-05-25T20:36:05.162"/>
    <p1510:client id="{52E76ABE-8060-9F08-2CD7-B0D5563EECBE}" v="79" dt="2022-05-08T20:11:30.895"/>
    <p1510:client id="{741F54ED-6B7C-38B7-1656-23ABD13D8A87}" v="2027" dt="2022-05-08T19:25:46.804"/>
    <p1510:client id="{78561BC5-B6A5-F70E-BED5-2D8715FB7C5D}" v="1476" dt="2022-05-18T18:55:51.695"/>
    <p1510:client id="{84780941-2401-0054-F338-58E5F6B4CF9F}" v="1184" dt="2022-05-21T13:41:41.743"/>
    <p1510:client id="{9CA41FE1-9A58-C6FE-A59C-CEAB188C9D83}" v="550" dt="2022-05-25T17:23:44.264"/>
    <p1510:client id="{9F65702A-6C0F-51A0-983A-EEB2F7C40165}" v="115" dt="2022-05-08T20:35:10.712"/>
    <p1510:client id="{A047935E-7179-BFA0-C92C-57CD8622444A}" v="1196" dt="2022-05-21T20:36:06.497"/>
    <p1510:client id="{C56D3377-AFBB-6F7B-9F9B-B496883DAC70}" v="763" dt="2022-05-25T20:33:43.097"/>
    <p1510:client id="{CF071BAD-69E6-3BAE-C5C4-462FB2174E0A}" v="981" dt="2022-05-21T22:14:08.347"/>
    <p1510:client id="{DD089BF3-56E6-46AD-AAF9-824786893525}" v="621" dt="2022-05-08T09:42:01.107"/>
    <p1510:client id="{DED97767-BF74-47A0-3B38-3899E9E9618F}" v="2409" dt="2022-05-15T20:59:22.95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74" autoAdjust="0"/>
    <p:restoredTop sz="94660"/>
  </p:normalViewPr>
  <p:slideViewPr>
    <p:cSldViewPr snapToGrid="0">
      <p:cViewPr varScale="1">
        <p:scale>
          <a:sx n="95" d="100"/>
          <a:sy n="95" d="100"/>
        </p:scale>
        <p:origin x="86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presProps" Target="presProps.xml"/><Relationship Id="rId68" Type="http://schemas.microsoft.com/office/2016/11/relationships/changesInfo" Target="changesInfos/changesInfo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tableStyles" Target="tableStyle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microsoft.com/office/2015/10/relationships/revisionInfo" Target="revisionInfo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ss Hudson" userId="S::rhudson@glasgowclyde.ac.uk::53168fe6-cb49-44ac-92e1-5bf14895d17d" providerId="AD" clId="Web-{9CA41FE1-9A58-C6FE-A59C-CEAB188C9D83}"/>
    <pc:docChg chg="addSld delSld modSld sldOrd">
      <pc:chgData name="Ross Hudson" userId="S::rhudson@glasgowclyde.ac.uk::53168fe6-cb49-44ac-92e1-5bf14895d17d" providerId="AD" clId="Web-{9CA41FE1-9A58-C6FE-A59C-CEAB188C9D83}" dt="2022-05-25T17:23:44.264" v="367" actId="20577"/>
      <pc:docMkLst>
        <pc:docMk/>
      </pc:docMkLst>
      <pc:sldChg chg="addSp delSp modSp">
        <pc:chgData name="Ross Hudson" userId="S::rhudson@glasgowclyde.ac.uk::53168fe6-cb49-44ac-92e1-5bf14895d17d" providerId="AD" clId="Web-{9CA41FE1-9A58-C6FE-A59C-CEAB188C9D83}" dt="2022-05-25T17:12:41.495" v="210"/>
        <pc:sldMkLst>
          <pc:docMk/>
          <pc:sldMk cId="3601047670" sldId="348"/>
        </pc:sldMkLst>
        <pc:spChg chg="mod">
          <ac:chgData name="Ross Hudson" userId="S::rhudson@glasgowclyde.ac.uk::53168fe6-cb49-44ac-92e1-5bf14895d17d" providerId="AD" clId="Web-{9CA41FE1-9A58-C6FE-A59C-CEAB188C9D83}" dt="2022-05-25T17:11:16.331" v="206" actId="20577"/>
          <ac:spMkLst>
            <pc:docMk/>
            <pc:sldMk cId="3601047670" sldId="348"/>
            <ac:spMk id="6" creationId="{FE9CF91B-6F1A-AE7D-62FE-19F993FE5B60}"/>
          </ac:spMkLst>
        </pc:spChg>
        <pc:spChg chg="mod">
          <ac:chgData name="Ross Hudson" userId="S::rhudson@glasgowclyde.ac.uk::53168fe6-cb49-44ac-92e1-5bf14895d17d" providerId="AD" clId="Web-{9CA41FE1-9A58-C6FE-A59C-CEAB188C9D83}" dt="2022-05-25T17:12:28.526" v="209" actId="14100"/>
          <ac:spMkLst>
            <pc:docMk/>
            <pc:sldMk cId="3601047670" sldId="348"/>
            <ac:spMk id="7" creationId="{AF0F2B7B-AC2F-7EB0-DFFD-C276F9DBC578}"/>
          </ac:spMkLst>
        </pc:spChg>
        <pc:picChg chg="add del mod">
          <ac:chgData name="Ross Hudson" userId="S::rhudson@glasgowclyde.ac.uk::53168fe6-cb49-44ac-92e1-5bf14895d17d" providerId="AD" clId="Web-{9CA41FE1-9A58-C6FE-A59C-CEAB188C9D83}" dt="2022-05-25T17:12:41.495" v="210"/>
          <ac:picMkLst>
            <pc:docMk/>
            <pc:sldMk cId="3601047670" sldId="348"/>
            <ac:picMk id="2" creationId="{6641EDEC-13BA-C4D5-DE82-ED4C12811545}"/>
          </ac:picMkLst>
        </pc:picChg>
      </pc:sldChg>
      <pc:sldChg chg="addSp delSp modSp add del ord replId delAnim">
        <pc:chgData name="Ross Hudson" userId="S::rhudson@glasgowclyde.ac.uk::53168fe6-cb49-44ac-92e1-5bf14895d17d" providerId="AD" clId="Web-{9CA41FE1-9A58-C6FE-A59C-CEAB188C9D83}" dt="2022-05-25T17:02:37.911" v="177"/>
        <pc:sldMkLst>
          <pc:docMk/>
          <pc:sldMk cId="2177750181" sldId="349"/>
        </pc:sldMkLst>
        <pc:spChg chg="mod">
          <ac:chgData name="Ross Hudson" userId="S::rhudson@glasgowclyde.ac.uk::53168fe6-cb49-44ac-92e1-5bf14895d17d" providerId="AD" clId="Web-{9CA41FE1-9A58-C6FE-A59C-CEAB188C9D83}" dt="2022-05-25T16:57:44.496" v="11" actId="20577"/>
          <ac:spMkLst>
            <pc:docMk/>
            <pc:sldMk cId="2177750181" sldId="349"/>
            <ac:spMk id="2" creationId="{00000000-0000-0000-0000-000000000000}"/>
          </ac:spMkLst>
        </pc:spChg>
        <pc:spChg chg="add mod">
          <ac:chgData name="Ross Hudson" userId="S::rhudson@glasgowclyde.ac.uk::53168fe6-cb49-44ac-92e1-5bf14895d17d" providerId="AD" clId="Web-{9CA41FE1-9A58-C6FE-A59C-CEAB188C9D83}" dt="2022-05-25T17:01:28.956" v="168" actId="20577"/>
          <ac:spMkLst>
            <pc:docMk/>
            <pc:sldMk cId="2177750181" sldId="349"/>
            <ac:spMk id="3" creationId="{92A47CCF-1933-415D-168D-5D49A248820A}"/>
          </ac:spMkLst>
        </pc:spChg>
        <pc:spChg chg="del">
          <ac:chgData name="Ross Hudson" userId="S::rhudson@glasgowclyde.ac.uk::53168fe6-cb49-44ac-92e1-5bf14895d17d" providerId="AD" clId="Web-{9CA41FE1-9A58-C6FE-A59C-CEAB188C9D83}" dt="2022-05-25T17:01:42.815" v="173"/>
          <ac:spMkLst>
            <pc:docMk/>
            <pc:sldMk cId="2177750181" sldId="349"/>
            <ac:spMk id="4" creationId="{6B164D20-D3E1-8311-B093-E709D5E905BD}"/>
          </ac:spMkLst>
        </pc:spChg>
        <pc:spChg chg="del topLvl">
          <ac:chgData name="Ross Hudson" userId="S::rhudson@glasgowclyde.ac.uk::53168fe6-cb49-44ac-92e1-5bf14895d17d" providerId="AD" clId="Web-{9CA41FE1-9A58-C6FE-A59C-CEAB188C9D83}" dt="2022-05-25T16:58:07.684" v="18"/>
          <ac:spMkLst>
            <pc:docMk/>
            <pc:sldMk cId="2177750181" sldId="349"/>
            <ac:spMk id="12" creationId="{00000000-0000-0000-0000-000000000000}"/>
          </ac:spMkLst>
        </pc:spChg>
        <pc:spChg chg="del topLvl">
          <ac:chgData name="Ross Hudson" userId="S::rhudson@glasgowclyde.ac.uk::53168fe6-cb49-44ac-92e1-5bf14895d17d" providerId="AD" clId="Web-{9CA41FE1-9A58-C6FE-A59C-CEAB188C9D83}" dt="2022-05-25T16:58:02.231" v="16"/>
          <ac:spMkLst>
            <pc:docMk/>
            <pc:sldMk cId="2177750181" sldId="349"/>
            <ac:spMk id="13" creationId="{00000000-0000-0000-0000-000000000000}"/>
          </ac:spMkLst>
        </pc:spChg>
        <pc:spChg chg="del topLvl">
          <ac:chgData name="Ross Hudson" userId="S::rhudson@glasgowclyde.ac.uk::53168fe6-cb49-44ac-92e1-5bf14895d17d" providerId="AD" clId="Web-{9CA41FE1-9A58-C6FE-A59C-CEAB188C9D83}" dt="2022-05-25T16:58:13.981" v="20"/>
          <ac:spMkLst>
            <pc:docMk/>
            <pc:sldMk cId="2177750181" sldId="349"/>
            <ac:spMk id="15" creationId="{00000000-0000-0000-0000-000000000000}"/>
          </ac:spMkLst>
        </pc:spChg>
        <pc:spChg chg="del mod topLvl">
          <ac:chgData name="Ross Hudson" userId="S::rhudson@glasgowclyde.ac.uk::53168fe6-cb49-44ac-92e1-5bf14895d17d" providerId="AD" clId="Web-{9CA41FE1-9A58-C6FE-A59C-CEAB188C9D83}" dt="2022-05-25T16:57:59.997" v="15"/>
          <ac:spMkLst>
            <pc:docMk/>
            <pc:sldMk cId="2177750181" sldId="349"/>
            <ac:spMk id="16" creationId="{00000000-0000-0000-0000-000000000000}"/>
          </ac:spMkLst>
        </pc:spChg>
        <pc:spChg chg="del topLvl">
          <ac:chgData name="Ross Hudson" userId="S::rhudson@glasgowclyde.ac.uk::53168fe6-cb49-44ac-92e1-5bf14895d17d" providerId="AD" clId="Web-{9CA41FE1-9A58-C6FE-A59C-CEAB188C9D83}" dt="2022-05-25T16:58:10.184" v="19"/>
          <ac:spMkLst>
            <pc:docMk/>
            <pc:sldMk cId="2177750181" sldId="349"/>
            <ac:spMk id="18" creationId="{00000000-0000-0000-0000-000000000000}"/>
          </ac:spMkLst>
        </pc:spChg>
        <pc:spChg chg="del topLvl">
          <ac:chgData name="Ross Hudson" userId="S::rhudson@glasgowclyde.ac.uk::53168fe6-cb49-44ac-92e1-5bf14895d17d" providerId="AD" clId="Web-{9CA41FE1-9A58-C6FE-A59C-CEAB188C9D83}" dt="2022-05-25T16:57:55.512" v="13"/>
          <ac:spMkLst>
            <pc:docMk/>
            <pc:sldMk cId="2177750181" sldId="349"/>
            <ac:spMk id="19" creationId="{00000000-0000-0000-0000-000000000000}"/>
          </ac:spMkLst>
        </pc:spChg>
        <pc:grpChg chg="del">
          <ac:chgData name="Ross Hudson" userId="S::rhudson@glasgowclyde.ac.uk::53168fe6-cb49-44ac-92e1-5bf14895d17d" providerId="AD" clId="Web-{9CA41FE1-9A58-C6FE-A59C-CEAB188C9D83}" dt="2022-05-25T16:58:03.684" v="17"/>
          <ac:grpSpMkLst>
            <pc:docMk/>
            <pc:sldMk cId="2177750181" sldId="349"/>
            <ac:grpSpMk id="10" creationId="{00000000-0000-0000-0000-000000000000}"/>
          </ac:grpSpMkLst>
        </pc:grpChg>
        <pc:grpChg chg="del">
          <ac:chgData name="Ross Hudson" userId="S::rhudson@glasgowclyde.ac.uk::53168fe6-cb49-44ac-92e1-5bf14895d17d" providerId="AD" clId="Web-{9CA41FE1-9A58-C6FE-A59C-CEAB188C9D83}" dt="2022-05-25T16:58:02.231" v="16"/>
          <ac:grpSpMkLst>
            <pc:docMk/>
            <pc:sldMk cId="2177750181" sldId="349"/>
            <ac:grpSpMk id="11" creationId="{00000000-0000-0000-0000-000000000000}"/>
          </ac:grpSpMkLst>
        </pc:grpChg>
        <pc:grpChg chg="del">
          <ac:chgData name="Ross Hudson" userId="S::rhudson@glasgowclyde.ac.uk::53168fe6-cb49-44ac-92e1-5bf14895d17d" providerId="AD" clId="Web-{9CA41FE1-9A58-C6FE-A59C-CEAB188C9D83}" dt="2022-05-25T16:57:59.997" v="15"/>
          <ac:grpSpMkLst>
            <pc:docMk/>
            <pc:sldMk cId="2177750181" sldId="349"/>
            <ac:grpSpMk id="14" creationId="{00000000-0000-0000-0000-000000000000}"/>
          </ac:grpSpMkLst>
        </pc:grpChg>
        <pc:grpChg chg="del">
          <ac:chgData name="Ross Hudson" userId="S::rhudson@glasgowclyde.ac.uk::53168fe6-cb49-44ac-92e1-5bf14895d17d" providerId="AD" clId="Web-{9CA41FE1-9A58-C6FE-A59C-CEAB188C9D83}" dt="2022-05-25T16:57:55.512" v="13"/>
          <ac:grpSpMkLst>
            <pc:docMk/>
            <pc:sldMk cId="2177750181" sldId="349"/>
            <ac:grpSpMk id="17" creationId="{00000000-0000-0000-0000-000000000000}"/>
          </ac:grpSpMkLst>
        </pc:grpChg>
        <pc:picChg chg="del">
          <ac:chgData name="Ross Hudson" userId="S::rhudson@glasgowclyde.ac.uk::53168fe6-cb49-44ac-92e1-5bf14895d17d" providerId="AD" clId="Web-{9CA41FE1-9A58-C6FE-A59C-CEAB188C9D83}" dt="2022-05-25T16:57:45.981" v="12"/>
          <ac:picMkLst>
            <pc:docMk/>
            <pc:sldMk cId="2177750181" sldId="349"/>
            <ac:picMk id="5" creationId="{00000000-0000-0000-0000-000000000000}"/>
          </ac:picMkLst>
        </pc:picChg>
      </pc:sldChg>
      <pc:sldChg chg="addSp modSp new mod setBg">
        <pc:chgData name="Ross Hudson" userId="S::rhudson@glasgowclyde.ac.uk::53168fe6-cb49-44ac-92e1-5bf14895d17d" providerId="AD" clId="Web-{9CA41FE1-9A58-C6FE-A59C-CEAB188C9D83}" dt="2022-05-25T17:04:33.867" v="188" actId="20577"/>
        <pc:sldMkLst>
          <pc:docMk/>
          <pc:sldMk cId="4282784644" sldId="350"/>
        </pc:sldMkLst>
        <pc:spChg chg="mod">
          <ac:chgData name="Ross Hudson" userId="S::rhudson@glasgowclyde.ac.uk::53168fe6-cb49-44ac-92e1-5bf14895d17d" providerId="AD" clId="Web-{9CA41FE1-9A58-C6FE-A59C-CEAB188C9D83}" dt="2022-05-25T17:04:24.007" v="187"/>
          <ac:spMkLst>
            <pc:docMk/>
            <pc:sldMk cId="4282784644" sldId="350"/>
            <ac:spMk id="2" creationId="{A0232168-5184-103A-BD46-3D6DF96ABB06}"/>
          </ac:spMkLst>
        </pc:spChg>
        <pc:spChg chg="mod">
          <ac:chgData name="Ross Hudson" userId="S::rhudson@glasgowclyde.ac.uk::53168fe6-cb49-44ac-92e1-5bf14895d17d" providerId="AD" clId="Web-{9CA41FE1-9A58-C6FE-A59C-CEAB188C9D83}" dt="2022-05-25T17:04:33.867" v="188" actId="20577"/>
          <ac:spMkLst>
            <pc:docMk/>
            <pc:sldMk cId="4282784644" sldId="350"/>
            <ac:spMk id="3" creationId="{61FCB5A9-0807-D45A-CC1D-10D6767F8BF3}"/>
          </ac:spMkLst>
        </pc:spChg>
        <pc:spChg chg="add mod ord">
          <ac:chgData name="Ross Hudson" userId="S::rhudson@glasgowclyde.ac.uk::53168fe6-cb49-44ac-92e1-5bf14895d17d" providerId="AD" clId="Web-{9CA41FE1-9A58-C6FE-A59C-CEAB188C9D83}" dt="2022-05-25T17:04:24.007" v="187"/>
          <ac:spMkLst>
            <pc:docMk/>
            <pc:sldMk cId="4282784644" sldId="350"/>
            <ac:spMk id="4" creationId="{A34F2104-2271-2E40-60BA-0C35E297A416}"/>
          </ac:spMkLst>
        </pc:spChg>
        <pc:picChg chg="add mod">
          <ac:chgData name="Ross Hudson" userId="S::rhudson@glasgowclyde.ac.uk::53168fe6-cb49-44ac-92e1-5bf14895d17d" providerId="AD" clId="Web-{9CA41FE1-9A58-C6FE-A59C-CEAB188C9D83}" dt="2022-05-25T17:04:24.007" v="187"/>
          <ac:picMkLst>
            <pc:docMk/>
            <pc:sldMk cId="4282784644" sldId="350"/>
            <ac:picMk id="5" creationId="{23E156F6-B201-A06C-F5DE-298E6A903F42}"/>
          </ac:picMkLst>
        </pc:picChg>
      </pc:sldChg>
      <pc:sldChg chg="addSp delSp modSp add replId">
        <pc:chgData name="Ross Hudson" userId="S::rhudson@glasgowclyde.ac.uk::53168fe6-cb49-44ac-92e1-5bf14895d17d" providerId="AD" clId="Web-{9CA41FE1-9A58-C6FE-A59C-CEAB188C9D83}" dt="2022-05-25T17:23:44.264" v="367" actId="20577"/>
        <pc:sldMkLst>
          <pc:docMk/>
          <pc:sldMk cId="1816127111" sldId="351"/>
        </pc:sldMkLst>
        <pc:spChg chg="mod">
          <ac:chgData name="Ross Hudson" userId="S::rhudson@glasgowclyde.ac.uk::53168fe6-cb49-44ac-92e1-5bf14895d17d" providerId="AD" clId="Web-{9CA41FE1-9A58-C6FE-A59C-CEAB188C9D83}" dt="2022-05-25T17:12:53.308" v="212" actId="20577"/>
          <ac:spMkLst>
            <pc:docMk/>
            <pc:sldMk cId="1816127111" sldId="351"/>
            <ac:spMk id="2" creationId="{A0232168-5184-103A-BD46-3D6DF96ABB06}"/>
          </ac:spMkLst>
        </pc:spChg>
        <pc:spChg chg="mod">
          <ac:chgData name="Ross Hudson" userId="S::rhudson@glasgowclyde.ac.uk::53168fe6-cb49-44ac-92e1-5bf14895d17d" providerId="AD" clId="Web-{9CA41FE1-9A58-C6FE-A59C-CEAB188C9D83}" dt="2022-05-25T17:23:44.264" v="367" actId="20577"/>
          <ac:spMkLst>
            <pc:docMk/>
            <pc:sldMk cId="1816127111" sldId="351"/>
            <ac:spMk id="3" creationId="{61FCB5A9-0807-D45A-CC1D-10D6767F8BF3}"/>
          </ac:spMkLst>
        </pc:spChg>
        <pc:picChg chg="del">
          <ac:chgData name="Ross Hudson" userId="S::rhudson@glasgowclyde.ac.uk::53168fe6-cb49-44ac-92e1-5bf14895d17d" providerId="AD" clId="Web-{9CA41FE1-9A58-C6FE-A59C-CEAB188C9D83}" dt="2022-05-25T17:23:15.295" v="350"/>
          <ac:picMkLst>
            <pc:docMk/>
            <pc:sldMk cId="1816127111" sldId="351"/>
            <ac:picMk id="5" creationId="{23E156F6-B201-A06C-F5DE-298E6A903F42}"/>
          </ac:picMkLst>
        </pc:picChg>
        <pc:picChg chg="add mod">
          <ac:chgData name="Ross Hudson" userId="S::rhudson@glasgowclyde.ac.uk::53168fe6-cb49-44ac-92e1-5bf14895d17d" providerId="AD" clId="Web-{9CA41FE1-9A58-C6FE-A59C-CEAB188C9D83}" dt="2022-05-25T17:23:24.373" v="353" actId="14100"/>
          <ac:picMkLst>
            <pc:docMk/>
            <pc:sldMk cId="1816127111" sldId="351"/>
            <ac:picMk id="6" creationId="{EBE8C18B-CDF9-E7D0-35FB-7D0423DAA5BD}"/>
          </ac:picMkLst>
        </pc:picChg>
      </pc:sldChg>
      <pc:sldChg chg="addSp delSp modSp new">
        <pc:chgData name="Ross Hudson" userId="S::rhudson@glasgowclyde.ac.uk::53168fe6-cb49-44ac-92e1-5bf14895d17d" providerId="AD" clId="Web-{9CA41FE1-9A58-C6FE-A59C-CEAB188C9D83}" dt="2022-05-25T17:22:05.387" v="342" actId="1076"/>
        <pc:sldMkLst>
          <pc:docMk/>
          <pc:sldMk cId="2703879316" sldId="352"/>
        </pc:sldMkLst>
        <pc:spChg chg="mod">
          <ac:chgData name="Ross Hudson" userId="S::rhudson@glasgowclyde.ac.uk::53168fe6-cb49-44ac-92e1-5bf14895d17d" providerId="AD" clId="Web-{9CA41FE1-9A58-C6FE-A59C-CEAB188C9D83}" dt="2022-05-25T17:13:02.792" v="220" actId="20577"/>
          <ac:spMkLst>
            <pc:docMk/>
            <pc:sldMk cId="2703879316" sldId="352"/>
            <ac:spMk id="2" creationId="{4822A4AF-2CA4-6F2E-970D-5D7BF9DDAC5C}"/>
          </ac:spMkLst>
        </pc:spChg>
        <pc:spChg chg="mod">
          <ac:chgData name="Ross Hudson" userId="S::rhudson@glasgowclyde.ac.uk::53168fe6-cb49-44ac-92e1-5bf14895d17d" providerId="AD" clId="Web-{9CA41FE1-9A58-C6FE-A59C-CEAB188C9D83}" dt="2022-05-25T17:22:03.527" v="341" actId="20577"/>
          <ac:spMkLst>
            <pc:docMk/>
            <pc:sldMk cId="2703879316" sldId="352"/>
            <ac:spMk id="3" creationId="{8584AB2A-4645-D66F-F9EA-F0952A0B0E38}"/>
          </ac:spMkLst>
        </pc:spChg>
        <pc:picChg chg="add del mod">
          <ac:chgData name="Ross Hudson" userId="S::rhudson@glasgowclyde.ac.uk::53168fe6-cb49-44ac-92e1-5bf14895d17d" providerId="AD" clId="Web-{9CA41FE1-9A58-C6FE-A59C-CEAB188C9D83}" dt="2022-05-25T17:13:14.230" v="228"/>
          <ac:picMkLst>
            <pc:docMk/>
            <pc:sldMk cId="2703879316" sldId="352"/>
            <ac:picMk id="4" creationId="{C1E4EBB1-8E09-B51C-F92C-CFC5987A6CF0}"/>
          </ac:picMkLst>
        </pc:picChg>
        <pc:picChg chg="add mod">
          <ac:chgData name="Ross Hudson" userId="S::rhudson@glasgowclyde.ac.uk::53168fe6-cb49-44ac-92e1-5bf14895d17d" providerId="AD" clId="Web-{9CA41FE1-9A58-C6FE-A59C-CEAB188C9D83}" dt="2022-05-25T17:22:05.387" v="342" actId="1076"/>
          <ac:picMkLst>
            <pc:docMk/>
            <pc:sldMk cId="2703879316" sldId="352"/>
            <ac:picMk id="5" creationId="{8CA97102-6374-6CAF-E7D4-8E941CA90C2F}"/>
          </ac:picMkLst>
        </pc:picChg>
      </pc:sldChg>
      <pc:sldChg chg="addSp delSp modSp new">
        <pc:chgData name="Ross Hudson" userId="S::rhudson@glasgowclyde.ac.uk::53168fe6-cb49-44ac-92e1-5bf14895d17d" providerId="AD" clId="Web-{9CA41FE1-9A58-C6FE-A59C-CEAB188C9D83}" dt="2022-05-25T17:22:28.059" v="349" actId="20577"/>
        <pc:sldMkLst>
          <pc:docMk/>
          <pc:sldMk cId="2923500392" sldId="353"/>
        </pc:sldMkLst>
        <pc:spChg chg="mod">
          <ac:chgData name="Ross Hudson" userId="S::rhudson@glasgowclyde.ac.uk::53168fe6-cb49-44ac-92e1-5bf14895d17d" providerId="AD" clId="Web-{9CA41FE1-9A58-C6FE-A59C-CEAB188C9D83}" dt="2022-05-25T17:22:28.059" v="349" actId="20577"/>
          <ac:spMkLst>
            <pc:docMk/>
            <pc:sldMk cId="2923500392" sldId="353"/>
            <ac:spMk id="2" creationId="{DA5E01BC-1A14-6C57-4C18-0CDCA393805A}"/>
          </ac:spMkLst>
        </pc:spChg>
        <pc:spChg chg="add del mod">
          <ac:chgData name="Ross Hudson" userId="S::rhudson@glasgowclyde.ac.uk::53168fe6-cb49-44ac-92e1-5bf14895d17d" providerId="AD" clId="Web-{9CA41FE1-9A58-C6FE-A59C-CEAB188C9D83}" dt="2022-05-25T17:13:22.137" v="232" actId="20577"/>
          <ac:spMkLst>
            <pc:docMk/>
            <pc:sldMk cId="2923500392" sldId="353"/>
            <ac:spMk id="3" creationId="{F8306308-6933-8866-2369-ACDE4848A4FE}"/>
          </ac:spMkLst>
        </pc:spChg>
        <pc:picChg chg="add del mod ord">
          <ac:chgData name="Ross Hudson" userId="S::rhudson@glasgowclyde.ac.uk::53168fe6-cb49-44ac-92e1-5bf14895d17d" providerId="AD" clId="Web-{9CA41FE1-9A58-C6FE-A59C-CEAB188C9D83}" dt="2022-05-25T17:13:20.262" v="231"/>
          <ac:picMkLst>
            <pc:docMk/>
            <pc:sldMk cId="2923500392" sldId="353"/>
            <ac:picMk id="4" creationId="{631B68C3-F3B0-6BA0-5DE8-B7BBBF8F3881}"/>
          </ac:picMkLst>
        </pc:picChg>
        <pc:picChg chg="add mod">
          <ac:chgData name="Ross Hudson" userId="S::rhudson@glasgowclyde.ac.uk::53168fe6-cb49-44ac-92e1-5bf14895d17d" providerId="AD" clId="Web-{9CA41FE1-9A58-C6FE-A59C-CEAB188C9D83}" dt="2022-05-25T17:13:23.777" v="233"/>
          <ac:picMkLst>
            <pc:docMk/>
            <pc:sldMk cId="2923500392" sldId="353"/>
            <ac:picMk id="5" creationId="{12CDC09A-9955-1F1D-6D12-69E7E6563749}"/>
          </ac:picMkLst>
        </pc:picChg>
        <pc:picChg chg="add mod">
          <ac:chgData name="Ross Hudson" userId="S::rhudson@glasgowclyde.ac.uk::53168fe6-cb49-44ac-92e1-5bf14895d17d" providerId="AD" clId="Web-{9CA41FE1-9A58-C6FE-A59C-CEAB188C9D83}" dt="2022-05-25T17:22:19.559" v="343" actId="1076"/>
          <ac:picMkLst>
            <pc:docMk/>
            <pc:sldMk cId="2923500392" sldId="353"/>
            <ac:picMk id="6" creationId="{6C41BA6C-863B-4968-72E5-3BE3156F4B95}"/>
          </ac:picMkLst>
        </pc:picChg>
      </pc:sldChg>
    </pc:docChg>
  </pc:docChgLst>
  <pc:docChgLst>
    <pc:chgData name="Ross Hudson" userId="S::rhudson@glasgowclyde.ac.uk::53168fe6-cb49-44ac-92e1-5bf14895d17d" providerId="AD" clId="Web-{0C138F30-D3F8-D02C-217A-9EEB887693D9}"/>
    <pc:docChg chg="modSld">
      <pc:chgData name="Ross Hudson" userId="S::rhudson@glasgowclyde.ac.uk::53168fe6-cb49-44ac-92e1-5bf14895d17d" providerId="AD" clId="Web-{0C138F30-D3F8-D02C-217A-9EEB887693D9}" dt="2022-05-25T20:36:05.162" v="2"/>
      <pc:docMkLst>
        <pc:docMk/>
      </pc:docMkLst>
      <pc:sldChg chg="addSp modSp">
        <pc:chgData name="Ross Hudson" userId="S::rhudson@glasgowclyde.ac.uk::53168fe6-cb49-44ac-92e1-5bf14895d17d" providerId="AD" clId="Web-{0C138F30-D3F8-D02C-217A-9EEB887693D9}" dt="2022-05-25T20:36:05.162" v="2"/>
        <pc:sldMkLst>
          <pc:docMk/>
          <pc:sldMk cId="3775972873" sldId="344"/>
        </pc:sldMkLst>
        <pc:spChg chg="add">
          <ac:chgData name="Ross Hudson" userId="S::rhudson@glasgowclyde.ac.uk::53168fe6-cb49-44ac-92e1-5bf14895d17d" providerId="AD" clId="Web-{0C138F30-D3F8-D02C-217A-9EEB887693D9}" dt="2022-05-25T20:36:05.162" v="1"/>
          <ac:spMkLst>
            <pc:docMk/>
            <pc:sldMk cId="3775972873" sldId="344"/>
            <ac:spMk id="4" creationId="{81FF2E04-329B-A67B-A25A-0AD9C7F994A1}"/>
          </ac:spMkLst>
        </pc:spChg>
        <pc:spChg chg="add">
          <ac:chgData name="Ross Hudson" userId="S::rhudson@glasgowclyde.ac.uk::53168fe6-cb49-44ac-92e1-5bf14895d17d" providerId="AD" clId="Web-{0C138F30-D3F8-D02C-217A-9EEB887693D9}" dt="2022-05-25T20:36:05.162" v="2"/>
          <ac:spMkLst>
            <pc:docMk/>
            <pc:sldMk cId="3775972873" sldId="344"/>
            <ac:spMk id="6" creationId="{708F84A9-43F1-4C52-67F9-F7A01AF56938}"/>
          </ac:spMkLst>
        </pc:spChg>
        <pc:picChg chg="mod">
          <ac:chgData name="Ross Hudson" userId="S::rhudson@glasgowclyde.ac.uk::53168fe6-cb49-44ac-92e1-5bf14895d17d" providerId="AD" clId="Web-{0C138F30-D3F8-D02C-217A-9EEB887693D9}" dt="2022-05-25T20:36:05.131" v="0" actId="1076"/>
          <ac:picMkLst>
            <pc:docMk/>
            <pc:sldMk cId="3775972873" sldId="344"/>
            <ac:picMk id="2" creationId="{00000000-0000-0000-0000-000000000000}"/>
          </ac:picMkLst>
        </pc:picChg>
      </pc:sldChg>
    </pc:docChg>
  </pc:docChgLst>
  <pc:docChgLst>
    <pc:chgData name="Ross Hudson" userId="S::rhudson@glasgowclyde.ac.uk::53168fe6-cb49-44ac-92e1-5bf14895d17d" providerId="AD" clId="Web-{C56D3377-AFBB-6F7B-9F9B-B496883DAC70}"/>
    <pc:docChg chg="addSld modSld sldOrd">
      <pc:chgData name="Ross Hudson" userId="S::rhudson@glasgowclyde.ac.uk::53168fe6-cb49-44ac-92e1-5bf14895d17d" providerId="AD" clId="Web-{C56D3377-AFBB-6F7B-9F9B-B496883DAC70}" dt="2022-05-25T20:33:43.097" v="559"/>
      <pc:docMkLst>
        <pc:docMk/>
      </pc:docMkLst>
      <pc:sldChg chg="addAnim modAnim">
        <pc:chgData name="Ross Hudson" userId="S::rhudson@glasgowclyde.ac.uk::53168fe6-cb49-44ac-92e1-5bf14895d17d" providerId="AD" clId="Web-{C56D3377-AFBB-6F7B-9F9B-B496883DAC70}" dt="2022-05-25T19:56:56.564" v="9"/>
        <pc:sldMkLst>
          <pc:docMk/>
          <pc:sldMk cId="1043617333" sldId="295"/>
        </pc:sldMkLst>
      </pc:sldChg>
      <pc:sldChg chg="addAnim modAnim">
        <pc:chgData name="Ross Hudson" userId="S::rhudson@glasgowclyde.ac.uk::53168fe6-cb49-44ac-92e1-5bf14895d17d" providerId="AD" clId="Web-{C56D3377-AFBB-6F7B-9F9B-B496883DAC70}" dt="2022-05-25T20:01:52.167" v="33"/>
        <pc:sldMkLst>
          <pc:docMk/>
          <pc:sldMk cId="1363948402" sldId="297"/>
        </pc:sldMkLst>
      </pc:sldChg>
      <pc:sldChg chg="addAnim delAnim modAnim">
        <pc:chgData name="Ross Hudson" userId="S::rhudson@glasgowclyde.ac.uk::53168fe6-cb49-44ac-92e1-5bf14895d17d" providerId="AD" clId="Web-{C56D3377-AFBB-6F7B-9F9B-B496883DAC70}" dt="2022-05-25T19:57:05.705" v="10"/>
        <pc:sldMkLst>
          <pc:docMk/>
          <pc:sldMk cId="653442849" sldId="304"/>
        </pc:sldMkLst>
      </pc:sldChg>
      <pc:sldChg chg="addAnim modAnim">
        <pc:chgData name="Ross Hudson" userId="S::rhudson@glasgowclyde.ac.uk::53168fe6-cb49-44ac-92e1-5bf14895d17d" providerId="AD" clId="Web-{C56D3377-AFBB-6F7B-9F9B-B496883DAC70}" dt="2022-05-25T19:58:48.052" v="19"/>
        <pc:sldMkLst>
          <pc:docMk/>
          <pc:sldMk cId="913300211" sldId="305"/>
        </pc:sldMkLst>
      </pc:sldChg>
      <pc:sldChg chg="delAnim modAnim">
        <pc:chgData name="Ross Hudson" userId="S::rhudson@glasgowclyde.ac.uk::53168fe6-cb49-44ac-92e1-5bf14895d17d" providerId="AD" clId="Web-{C56D3377-AFBB-6F7B-9F9B-B496883DAC70}" dt="2022-05-25T19:59:09.834" v="24"/>
        <pc:sldMkLst>
          <pc:docMk/>
          <pc:sldMk cId="2721741397" sldId="309"/>
        </pc:sldMkLst>
      </pc:sldChg>
      <pc:sldChg chg="addAnim modAnim">
        <pc:chgData name="Ross Hudson" userId="S::rhudson@glasgowclyde.ac.uk::53168fe6-cb49-44ac-92e1-5bf14895d17d" providerId="AD" clId="Web-{C56D3377-AFBB-6F7B-9F9B-B496883DAC70}" dt="2022-05-25T19:58:53.740" v="22"/>
        <pc:sldMkLst>
          <pc:docMk/>
          <pc:sldMk cId="3168499936" sldId="311"/>
        </pc:sldMkLst>
      </pc:sldChg>
      <pc:sldChg chg="modAnim">
        <pc:chgData name="Ross Hudson" userId="S::rhudson@glasgowclyde.ac.uk::53168fe6-cb49-44ac-92e1-5bf14895d17d" providerId="AD" clId="Web-{C56D3377-AFBB-6F7B-9F9B-B496883DAC70}" dt="2022-05-25T20:00:38.930" v="30"/>
        <pc:sldMkLst>
          <pc:docMk/>
          <pc:sldMk cId="1644241054" sldId="313"/>
        </pc:sldMkLst>
      </pc:sldChg>
      <pc:sldChg chg="addAnim delAnim modAnim">
        <pc:chgData name="Ross Hudson" userId="S::rhudson@glasgowclyde.ac.uk::53168fe6-cb49-44ac-92e1-5bf14895d17d" providerId="AD" clId="Web-{C56D3377-AFBB-6F7B-9F9B-B496883DAC70}" dt="2022-05-25T20:00:20.617" v="28"/>
        <pc:sldMkLst>
          <pc:docMk/>
          <pc:sldMk cId="3671953501" sldId="314"/>
        </pc:sldMkLst>
      </pc:sldChg>
      <pc:sldChg chg="addAnim modAnim">
        <pc:chgData name="Ross Hudson" userId="S::rhudson@glasgowclyde.ac.uk::53168fe6-cb49-44ac-92e1-5bf14895d17d" providerId="AD" clId="Web-{C56D3377-AFBB-6F7B-9F9B-B496883DAC70}" dt="2022-05-25T20:01:57.401" v="35"/>
        <pc:sldMkLst>
          <pc:docMk/>
          <pc:sldMk cId="4185252121" sldId="315"/>
        </pc:sldMkLst>
      </pc:sldChg>
      <pc:sldChg chg="modAnim">
        <pc:chgData name="Ross Hudson" userId="S::rhudson@glasgowclyde.ac.uk::53168fe6-cb49-44ac-92e1-5bf14895d17d" providerId="AD" clId="Web-{C56D3377-AFBB-6F7B-9F9B-B496883DAC70}" dt="2022-05-25T20:02:07.964" v="37"/>
        <pc:sldMkLst>
          <pc:docMk/>
          <pc:sldMk cId="2789063154" sldId="316"/>
        </pc:sldMkLst>
      </pc:sldChg>
      <pc:sldChg chg="addAnim modAnim">
        <pc:chgData name="Ross Hudson" userId="S::rhudson@glasgowclyde.ac.uk::53168fe6-cb49-44ac-92e1-5bf14895d17d" providerId="AD" clId="Web-{C56D3377-AFBB-6F7B-9F9B-B496883DAC70}" dt="2022-05-25T20:02:40.684" v="40"/>
        <pc:sldMkLst>
          <pc:docMk/>
          <pc:sldMk cId="536570075" sldId="318"/>
        </pc:sldMkLst>
      </pc:sldChg>
      <pc:sldChg chg="addAnim modAnim">
        <pc:chgData name="Ross Hudson" userId="S::rhudson@glasgowclyde.ac.uk::53168fe6-cb49-44ac-92e1-5bf14895d17d" providerId="AD" clId="Web-{C56D3377-AFBB-6F7B-9F9B-B496883DAC70}" dt="2022-05-25T19:57:40.972" v="13"/>
        <pc:sldMkLst>
          <pc:docMk/>
          <pc:sldMk cId="2962697564" sldId="319"/>
        </pc:sldMkLst>
      </pc:sldChg>
      <pc:sldChg chg="addAnim modAnim">
        <pc:chgData name="Ross Hudson" userId="S::rhudson@glasgowclyde.ac.uk::53168fe6-cb49-44ac-92e1-5bf14895d17d" providerId="AD" clId="Web-{C56D3377-AFBB-6F7B-9F9B-B496883DAC70}" dt="2022-05-25T19:58:39.208" v="16"/>
        <pc:sldMkLst>
          <pc:docMk/>
          <pc:sldMk cId="3824246079" sldId="322"/>
        </pc:sldMkLst>
      </pc:sldChg>
      <pc:sldChg chg="modSp modAnim">
        <pc:chgData name="Ross Hudson" userId="S::rhudson@glasgowclyde.ac.uk::53168fe6-cb49-44ac-92e1-5bf14895d17d" providerId="AD" clId="Web-{C56D3377-AFBB-6F7B-9F9B-B496883DAC70}" dt="2022-05-25T20:03:21.060" v="51"/>
        <pc:sldMkLst>
          <pc:docMk/>
          <pc:sldMk cId="2814724952" sldId="323"/>
        </pc:sldMkLst>
        <pc:picChg chg="mod modCrop">
          <ac:chgData name="Ross Hudson" userId="S::rhudson@glasgowclyde.ac.uk::53168fe6-cb49-44ac-92e1-5bf14895d17d" providerId="AD" clId="Web-{C56D3377-AFBB-6F7B-9F9B-B496883DAC70}" dt="2022-05-25T20:03:21.060" v="51"/>
          <ac:picMkLst>
            <pc:docMk/>
            <pc:sldMk cId="2814724952" sldId="323"/>
            <ac:picMk id="2" creationId="{0E6E825E-05B9-0731-1D57-031F78F53802}"/>
          </ac:picMkLst>
        </pc:picChg>
      </pc:sldChg>
      <pc:sldChg chg="modSp">
        <pc:chgData name="Ross Hudson" userId="S::rhudson@glasgowclyde.ac.uk::53168fe6-cb49-44ac-92e1-5bf14895d17d" providerId="AD" clId="Web-{C56D3377-AFBB-6F7B-9F9B-B496883DAC70}" dt="2022-05-25T20:03:51.092" v="53" actId="1076"/>
        <pc:sldMkLst>
          <pc:docMk/>
          <pc:sldMk cId="2445986058" sldId="328"/>
        </pc:sldMkLst>
        <pc:picChg chg="mod">
          <ac:chgData name="Ross Hudson" userId="S::rhudson@glasgowclyde.ac.uk::53168fe6-cb49-44ac-92e1-5bf14895d17d" providerId="AD" clId="Web-{C56D3377-AFBB-6F7B-9F9B-B496883DAC70}" dt="2022-05-25T20:03:51.092" v="53" actId="1076"/>
          <ac:picMkLst>
            <pc:docMk/>
            <pc:sldMk cId="2445986058" sldId="328"/>
            <ac:picMk id="10" creationId="{00000000-0000-0000-0000-000000000000}"/>
          </ac:picMkLst>
        </pc:picChg>
      </pc:sldChg>
      <pc:sldChg chg="modSp addAnim modAnim">
        <pc:chgData name="Ross Hudson" userId="S::rhudson@glasgowclyde.ac.uk::53168fe6-cb49-44ac-92e1-5bf14895d17d" providerId="AD" clId="Web-{C56D3377-AFBB-6F7B-9F9B-B496883DAC70}" dt="2022-05-25T20:05:53.689" v="80"/>
        <pc:sldMkLst>
          <pc:docMk/>
          <pc:sldMk cId="4145978094" sldId="335"/>
        </pc:sldMkLst>
        <pc:spChg chg="mod">
          <ac:chgData name="Ross Hudson" userId="S::rhudson@glasgowclyde.ac.uk::53168fe6-cb49-44ac-92e1-5bf14895d17d" providerId="AD" clId="Web-{C56D3377-AFBB-6F7B-9F9B-B496883DAC70}" dt="2022-05-25T20:05:38.689" v="60" actId="20577"/>
          <ac:spMkLst>
            <pc:docMk/>
            <pc:sldMk cId="4145978094" sldId="335"/>
            <ac:spMk id="2" creationId="{EE4391F2-BEB4-E363-A6F1-33F137DEB22C}"/>
          </ac:spMkLst>
        </pc:spChg>
        <pc:spChg chg="mod">
          <ac:chgData name="Ross Hudson" userId="S::rhudson@glasgowclyde.ac.uk::53168fe6-cb49-44ac-92e1-5bf14895d17d" providerId="AD" clId="Web-{C56D3377-AFBB-6F7B-9F9B-B496883DAC70}" dt="2022-05-25T20:05:50.439" v="77" actId="20577"/>
          <ac:spMkLst>
            <pc:docMk/>
            <pc:sldMk cId="4145978094" sldId="335"/>
            <ac:spMk id="8" creationId="{AF0F2B7B-AC2F-7EB0-DFFD-C276F9DBC578}"/>
          </ac:spMkLst>
        </pc:spChg>
      </pc:sldChg>
      <pc:sldChg chg="addAnim modAnim">
        <pc:chgData name="Ross Hudson" userId="S::rhudson@glasgowclyde.ac.uk::53168fe6-cb49-44ac-92e1-5bf14895d17d" providerId="AD" clId="Web-{C56D3377-AFBB-6F7B-9F9B-B496883DAC70}" dt="2022-05-25T20:06:05.611" v="83"/>
        <pc:sldMkLst>
          <pc:docMk/>
          <pc:sldMk cId="3235115800" sldId="336"/>
        </pc:sldMkLst>
      </pc:sldChg>
      <pc:sldChg chg="addSp delSp modSp addAnim delAnim modAnim">
        <pc:chgData name="Ross Hudson" userId="S::rhudson@glasgowclyde.ac.uk::53168fe6-cb49-44ac-92e1-5bf14895d17d" providerId="AD" clId="Web-{C56D3377-AFBB-6F7B-9F9B-B496883DAC70}" dt="2022-05-25T20:26:08.193" v="383"/>
        <pc:sldMkLst>
          <pc:docMk/>
          <pc:sldMk cId="4073034064" sldId="340"/>
        </pc:sldMkLst>
        <pc:spChg chg="add del mod">
          <ac:chgData name="Ross Hudson" userId="S::rhudson@glasgowclyde.ac.uk::53168fe6-cb49-44ac-92e1-5bf14895d17d" providerId="AD" clId="Web-{C56D3377-AFBB-6F7B-9F9B-B496883DAC70}" dt="2022-05-25T20:20:59.309" v="286"/>
          <ac:spMkLst>
            <pc:docMk/>
            <pc:sldMk cId="4073034064" sldId="340"/>
            <ac:spMk id="4" creationId="{D5949A5E-B3A7-C553-CEB2-5C8E06D71BA0}"/>
          </ac:spMkLst>
        </pc:spChg>
        <pc:spChg chg="add del">
          <ac:chgData name="Ross Hudson" userId="S::rhudson@glasgowclyde.ac.uk::53168fe6-cb49-44ac-92e1-5bf14895d17d" providerId="AD" clId="Web-{C56D3377-AFBB-6F7B-9F9B-B496883DAC70}" dt="2022-05-25T20:20:44.215" v="281"/>
          <ac:spMkLst>
            <pc:docMk/>
            <pc:sldMk cId="4073034064" sldId="340"/>
            <ac:spMk id="5" creationId="{AF4B8DE7-8BAF-5143-D0FF-DAE94F428866}"/>
          </ac:spMkLst>
        </pc:spChg>
        <pc:spChg chg="add mod">
          <ac:chgData name="Ross Hudson" userId="S::rhudson@glasgowclyde.ac.uk::53168fe6-cb49-44ac-92e1-5bf14895d17d" providerId="AD" clId="Web-{C56D3377-AFBB-6F7B-9F9B-B496883DAC70}" dt="2022-05-25T20:21:33.419" v="311" actId="20577"/>
          <ac:spMkLst>
            <pc:docMk/>
            <pc:sldMk cId="4073034064" sldId="340"/>
            <ac:spMk id="7" creationId="{71FEFE94-A5B1-00DE-A164-0E3E669249D7}"/>
          </ac:spMkLst>
        </pc:spChg>
        <pc:spChg chg="add">
          <ac:chgData name="Ross Hudson" userId="S::rhudson@glasgowclyde.ac.uk::53168fe6-cb49-44ac-92e1-5bf14895d17d" providerId="AD" clId="Web-{C56D3377-AFBB-6F7B-9F9B-B496883DAC70}" dt="2022-05-25T20:21:18.278" v="291"/>
          <ac:spMkLst>
            <pc:docMk/>
            <pc:sldMk cId="4073034064" sldId="340"/>
            <ac:spMk id="9" creationId="{670891F6-85A9-505D-2E4E-75824B3B25CF}"/>
          </ac:spMkLst>
        </pc:spChg>
        <pc:spChg chg="add mod">
          <ac:chgData name="Ross Hudson" userId="S::rhudson@glasgowclyde.ac.uk::53168fe6-cb49-44ac-92e1-5bf14895d17d" providerId="AD" clId="Web-{C56D3377-AFBB-6F7B-9F9B-B496883DAC70}" dt="2022-05-25T20:24:19.049" v="342" actId="14100"/>
          <ac:spMkLst>
            <pc:docMk/>
            <pc:sldMk cId="4073034064" sldId="340"/>
            <ac:spMk id="11" creationId="{082DA983-AEE4-B253-86B7-379844C3AA45}"/>
          </ac:spMkLst>
        </pc:spChg>
        <pc:spChg chg="add mod">
          <ac:chgData name="Ross Hudson" userId="S::rhudson@glasgowclyde.ac.uk::53168fe6-cb49-44ac-92e1-5bf14895d17d" providerId="AD" clId="Web-{C56D3377-AFBB-6F7B-9F9B-B496883DAC70}" dt="2022-05-25T20:24:11.127" v="341" actId="1076"/>
          <ac:spMkLst>
            <pc:docMk/>
            <pc:sldMk cId="4073034064" sldId="340"/>
            <ac:spMk id="12" creationId="{2D133804-0B57-EA94-86EC-E59D2EF9932E}"/>
          </ac:spMkLst>
        </pc:spChg>
        <pc:spChg chg="add mod">
          <ac:chgData name="Ross Hudson" userId="S::rhudson@glasgowclyde.ac.uk::53168fe6-cb49-44ac-92e1-5bf14895d17d" providerId="AD" clId="Web-{C56D3377-AFBB-6F7B-9F9B-B496883DAC70}" dt="2022-05-25T20:24:29.956" v="344" actId="1076"/>
          <ac:spMkLst>
            <pc:docMk/>
            <pc:sldMk cId="4073034064" sldId="340"/>
            <ac:spMk id="13" creationId="{92D7E78D-17ED-2A99-6CBE-3F66953D7A9A}"/>
          </ac:spMkLst>
        </pc:spChg>
        <pc:spChg chg="add mod">
          <ac:chgData name="Ross Hudson" userId="S::rhudson@glasgowclyde.ac.uk::53168fe6-cb49-44ac-92e1-5bf14895d17d" providerId="AD" clId="Web-{C56D3377-AFBB-6F7B-9F9B-B496883DAC70}" dt="2022-05-25T20:24:53.191" v="371" actId="20577"/>
          <ac:spMkLst>
            <pc:docMk/>
            <pc:sldMk cId="4073034064" sldId="340"/>
            <ac:spMk id="14" creationId="{9CA8285E-FF6D-0C8B-4F70-46B5479BED5B}"/>
          </ac:spMkLst>
        </pc:spChg>
        <pc:spChg chg="add mod ord">
          <ac:chgData name="Ross Hudson" userId="S::rhudson@glasgowclyde.ac.uk::53168fe6-cb49-44ac-92e1-5bf14895d17d" providerId="AD" clId="Web-{C56D3377-AFBB-6F7B-9F9B-B496883DAC70}" dt="2022-05-25T20:25:34.333" v="376"/>
          <ac:spMkLst>
            <pc:docMk/>
            <pc:sldMk cId="4073034064" sldId="340"/>
            <ac:spMk id="15" creationId="{E4A70FFE-F77F-7578-7C5C-ADEF40E59AEB}"/>
          </ac:spMkLst>
        </pc:spChg>
        <pc:grpChg chg="add">
          <ac:chgData name="Ross Hudson" userId="S::rhudson@glasgowclyde.ac.uk::53168fe6-cb49-44ac-92e1-5bf14895d17d" providerId="AD" clId="Web-{C56D3377-AFBB-6F7B-9F9B-B496883DAC70}" dt="2022-05-25T20:25:39.864" v="377"/>
          <ac:grpSpMkLst>
            <pc:docMk/>
            <pc:sldMk cId="4073034064" sldId="340"/>
            <ac:grpSpMk id="16" creationId="{1893D530-B98C-2929-D740-554D4E5B8172}"/>
          </ac:grpSpMkLst>
        </pc:grpChg>
        <pc:grpChg chg="add">
          <ac:chgData name="Ross Hudson" userId="S::rhudson@glasgowclyde.ac.uk::53168fe6-cb49-44ac-92e1-5bf14895d17d" providerId="AD" clId="Web-{C56D3377-AFBB-6F7B-9F9B-B496883DAC70}" dt="2022-05-25T20:25:53.693" v="378"/>
          <ac:grpSpMkLst>
            <pc:docMk/>
            <pc:sldMk cId="4073034064" sldId="340"/>
            <ac:grpSpMk id="17" creationId="{64F9BDCE-5483-7F41-F96C-6CA25107BEE6}"/>
          </ac:grpSpMkLst>
        </pc:grpChg>
        <pc:grpChg chg="add">
          <ac:chgData name="Ross Hudson" userId="S::rhudson@glasgowclyde.ac.uk::53168fe6-cb49-44ac-92e1-5bf14895d17d" providerId="AD" clId="Web-{C56D3377-AFBB-6F7B-9F9B-B496883DAC70}" dt="2022-05-25T20:26:01.224" v="379"/>
          <ac:grpSpMkLst>
            <pc:docMk/>
            <pc:sldMk cId="4073034064" sldId="340"/>
            <ac:grpSpMk id="18" creationId="{47D32CE7-DA0E-886E-25EA-5D01D45DE1F0}"/>
          </ac:grpSpMkLst>
        </pc:grpChg>
        <pc:picChg chg="add mod modCrop">
          <ac:chgData name="Ross Hudson" userId="S::rhudson@glasgowclyde.ac.uk::53168fe6-cb49-44ac-92e1-5bf14895d17d" providerId="AD" clId="Web-{C56D3377-AFBB-6F7B-9F9B-B496883DAC70}" dt="2022-05-25T20:23:08.141" v="319"/>
          <ac:picMkLst>
            <pc:docMk/>
            <pc:sldMk cId="4073034064" sldId="340"/>
            <ac:picMk id="2" creationId="{057FFFB7-A177-CA8F-B2EB-49300B78AA7F}"/>
          </ac:picMkLst>
        </pc:picChg>
        <pc:picChg chg="del">
          <ac:chgData name="Ross Hudson" userId="S::rhudson@glasgowclyde.ac.uk::53168fe6-cb49-44ac-92e1-5bf14895d17d" providerId="AD" clId="Web-{C56D3377-AFBB-6F7B-9F9B-B496883DAC70}" dt="2022-05-25T20:16:52.364" v="259"/>
          <ac:picMkLst>
            <pc:docMk/>
            <pc:sldMk cId="4073034064" sldId="340"/>
            <ac:picMk id="3" creationId="{00000000-0000-0000-0000-000000000000}"/>
          </ac:picMkLst>
        </pc:picChg>
        <pc:cxnChg chg="add del">
          <ac:chgData name="Ross Hudson" userId="S::rhudson@glasgowclyde.ac.uk::53168fe6-cb49-44ac-92e1-5bf14895d17d" providerId="AD" clId="Web-{C56D3377-AFBB-6F7B-9F9B-B496883DAC70}" dt="2022-05-25T20:22:01.483" v="313"/>
          <ac:cxnSpMkLst>
            <pc:docMk/>
            <pc:sldMk cId="4073034064" sldId="340"/>
            <ac:cxnSpMk id="10" creationId="{5A314A7A-1D46-1C8B-0C27-8619BB21F772}"/>
          </ac:cxnSpMkLst>
        </pc:cxnChg>
      </pc:sldChg>
      <pc:sldChg chg="addSp delSp modSp addAnim delAnim">
        <pc:chgData name="Ross Hudson" userId="S::rhudson@glasgowclyde.ac.uk::53168fe6-cb49-44ac-92e1-5bf14895d17d" providerId="AD" clId="Web-{C56D3377-AFBB-6F7B-9F9B-B496883DAC70}" dt="2022-05-25T20:31:47.093" v="518"/>
        <pc:sldMkLst>
          <pc:docMk/>
          <pc:sldMk cId="872007772" sldId="342"/>
        </pc:sldMkLst>
        <pc:spChg chg="add mod ord topLvl">
          <ac:chgData name="Ross Hudson" userId="S::rhudson@glasgowclyde.ac.uk::53168fe6-cb49-44ac-92e1-5bf14895d17d" providerId="AD" clId="Web-{C56D3377-AFBB-6F7B-9F9B-B496883DAC70}" dt="2022-05-25T20:31:36.296" v="516"/>
          <ac:spMkLst>
            <pc:docMk/>
            <pc:sldMk cId="872007772" sldId="342"/>
            <ac:spMk id="4" creationId="{F83F5E35-B380-ACA4-6CD8-75E24CE81446}"/>
          </ac:spMkLst>
        </pc:spChg>
        <pc:spChg chg="add mod">
          <ac:chgData name="Ross Hudson" userId="S::rhudson@glasgowclyde.ac.uk::53168fe6-cb49-44ac-92e1-5bf14895d17d" providerId="AD" clId="Web-{C56D3377-AFBB-6F7B-9F9B-B496883DAC70}" dt="2022-05-25T20:29:07.042" v="481" actId="20577"/>
          <ac:spMkLst>
            <pc:docMk/>
            <pc:sldMk cId="872007772" sldId="342"/>
            <ac:spMk id="6" creationId="{3FAFB040-FB44-55B0-73ED-5549C05029A8}"/>
          </ac:spMkLst>
        </pc:spChg>
        <pc:spChg chg="add">
          <ac:chgData name="Ross Hudson" userId="S::rhudson@glasgowclyde.ac.uk::53168fe6-cb49-44ac-92e1-5bf14895d17d" providerId="AD" clId="Web-{C56D3377-AFBB-6F7B-9F9B-B496883DAC70}" dt="2022-05-25T20:27:08.413" v="393"/>
          <ac:spMkLst>
            <pc:docMk/>
            <pc:sldMk cId="872007772" sldId="342"/>
            <ac:spMk id="8" creationId="{386EA836-30D3-8AC5-526F-23D104EDF8F7}"/>
          </ac:spMkLst>
        </pc:spChg>
        <pc:spChg chg="mod">
          <ac:chgData name="Ross Hudson" userId="S::rhudson@glasgowclyde.ac.uk::53168fe6-cb49-44ac-92e1-5bf14895d17d" providerId="AD" clId="Web-{C56D3377-AFBB-6F7B-9F9B-B496883DAC70}" dt="2022-05-25T20:28:20.400" v="431" actId="20577"/>
          <ac:spMkLst>
            <pc:docMk/>
            <pc:sldMk cId="872007772" sldId="342"/>
            <ac:spMk id="16" creationId="{6CB8DE34-2376-4ED4-F6A7-714F451A0E73}"/>
          </ac:spMkLst>
        </pc:spChg>
        <pc:spChg chg="add del">
          <ac:chgData name="Ross Hudson" userId="S::rhudson@glasgowclyde.ac.uk::53168fe6-cb49-44ac-92e1-5bf14895d17d" providerId="AD" clId="Web-{C56D3377-AFBB-6F7B-9F9B-B496883DAC70}" dt="2022-05-25T20:30:08.637" v="497"/>
          <ac:spMkLst>
            <pc:docMk/>
            <pc:sldMk cId="872007772" sldId="342"/>
            <ac:spMk id="22" creationId="{AB956512-C7CD-3A35-7663-DE5FF4F2121A}"/>
          </ac:spMkLst>
        </pc:spChg>
        <pc:spChg chg="add mod topLvl">
          <ac:chgData name="Ross Hudson" userId="S::rhudson@glasgowclyde.ac.uk::53168fe6-cb49-44ac-92e1-5bf14895d17d" providerId="AD" clId="Web-{C56D3377-AFBB-6F7B-9F9B-B496883DAC70}" dt="2022-05-25T20:31:19.624" v="514"/>
          <ac:spMkLst>
            <pc:docMk/>
            <pc:sldMk cId="872007772" sldId="342"/>
            <ac:spMk id="27" creationId="{BCF8BCA8-807F-D524-C3DF-D4671D3E4B98}"/>
          </ac:spMkLst>
        </pc:spChg>
        <pc:grpChg chg="add del mod topLvl">
          <ac:chgData name="Ross Hudson" userId="S::rhudson@glasgowclyde.ac.uk::53168fe6-cb49-44ac-92e1-5bf14895d17d" providerId="AD" clId="Web-{C56D3377-AFBB-6F7B-9F9B-B496883DAC70}" dt="2022-05-25T20:31:28.890" v="515"/>
          <ac:grpSpMkLst>
            <pc:docMk/>
            <pc:sldMk cId="872007772" sldId="342"/>
            <ac:grpSpMk id="9" creationId="{87993186-869C-28AA-B80C-22684F19A50D}"/>
          </ac:grpSpMkLst>
        </pc:grpChg>
        <pc:grpChg chg="add mod">
          <ac:chgData name="Ross Hudson" userId="S::rhudson@glasgowclyde.ac.uk::53168fe6-cb49-44ac-92e1-5bf14895d17d" providerId="AD" clId="Web-{C56D3377-AFBB-6F7B-9F9B-B496883DAC70}" dt="2022-05-25T20:27:54.634" v="397" actId="1076"/>
          <ac:grpSpMkLst>
            <pc:docMk/>
            <pc:sldMk cId="872007772" sldId="342"/>
            <ac:grpSpMk id="13" creationId="{90C7A833-F4F0-E478-3010-C507E450225F}"/>
          </ac:grpSpMkLst>
        </pc:grpChg>
        <pc:grpChg chg="add mod">
          <ac:chgData name="Ross Hudson" userId="S::rhudson@glasgowclyde.ac.uk::53168fe6-cb49-44ac-92e1-5bf14895d17d" providerId="AD" clId="Web-{C56D3377-AFBB-6F7B-9F9B-B496883DAC70}" dt="2022-05-25T20:28:00.665" v="399" actId="1076"/>
          <ac:grpSpMkLst>
            <pc:docMk/>
            <pc:sldMk cId="872007772" sldId="342"/>
            <ac:grpSpMk id="17" creationId="{7DD3398A-F454-50F4-1F25-FBB8DCE83789}"/>
          </ac:grpSpMkLst>
        </pc:grpChg>
        <pc:grpChg chg="add del">
          <ac:chgData name="Ross Hudson" userId="S::rhudson@glasgowclyde.ac.uk::53168fe6-cb49-44ac-92e1-5bf14895d17d" providerId="AD" clId="Web-{C56D3377-AFBB-6F7B-9F9B-B496883DAC70}" dt="2022-05-25T20:29:21.292" v="483"/>
          <ac:grpSpMkLst>
            <pc:docMk/>
            <pc:sldMk cId="872007772" sldId="342"/>
            <ac:grpSpMk id="21" creationId="{8E6C5488-6313-AABF-CD1F-FD15792CB60D}"/>
          </ac:grpSpMkLst>
        </pc:grpChg>
        <pc:grpChg chg="add del">
          <ac:chgData name="Ross Hudson" userId="S::rhudson@glasgowclyde.ac.uk::53168fe6-cb49-44ac-92e1-5bf14895d17d" providerId="AD" clId="Web-{C56D3377-AFBB-6F7B-9F9B-B496883DAC70}" dt="2022-05-25T20:29:30.183" v="486"/>
          <ac:grpSpMkLst>
            <pc:docMk/>
            <pc:sldMk cId="872007772" sldId="342"/>
            <ac:grpSpMk id="26" creationId="{2BEDD163-E05B-BAEE-8D90-FD9110AD2E92}"/>
          </ac:grpSpMkLst>
        </pc:grpChg>
        <pc:grpChg chg="add del mod">
          <ac:chgData name="Ross Hudson" userId="S::rhudson@glasgowclyde.ac.uk::53168fe6-cb49-44ac-92e1-5bf14895d17d" providerId="AD" clId="Web-{C56D3377-AFBB-6F7B-9F9B-B496883DAC70}" dt="2022-05-25T20:31:19.624" v="514"/>
          <ac:grpSpMkLst>
            <pc:docMk/>
            <pc:sldMk cId="872007772" sldId="342"/>
            <ac:grpSpMk id="28" creationId="{B04FBE91-0DB0-34AC-0536-0A56A52ECABC}"/>
          </ac:grpSpMkLst>
        </pc:grpChg>
        <pc:picChg chg="del">
          <ac:chgData name="Ross Hudson" userId="S::rhudson@glasgowclyde.ac.uk::53168fe6-cb49-44ac-92e1-5bf14895d17d" providerId="AD" clId="Web-{C56D3377-AFBB-6F7B-9F9B-B496883DAC70}" dt="2022-05-25T20:18:39.430" v="265"/>
          <ac:picMkLst>
            <pc:docMk/>
            <pc:sldMk cId="872007772" sldId="342"/>
            <ac:picMk id="2" creationId="{00000000-0000-0000-0000-000000000000}"/>
          </ac:picMkLst>
        </pc:picChg>
        <pc:picChg chg="add mod ord topLvl">
          <ac:chgData name="Ross Hudson" userId="S::rhudson@glasgowclyde.ac.uk::53168fe6-cb49-44ac-92e1-5bf14895d17d" providerId="AD" clId="Web-{C56D3377-AFBB-6F7B-9F9B-B496883DAC70}" dt="2022-05-25T20:31:47.093" v="518"/>
          <ac:picMkLst>
            <pc:docMk/>
            <pc:sldMk cId="872007772" sldId="342"/>
            <ac:picMk id="3" creationId="{896D38AA-D324-58B8-62B4-726ECE9415FE}"/>
          </ac:picMkLst>
        </pc:picChg>
      </pc:sldChg>
      <pc:sldChg chg="addSp delSp modSp">
        <pc:chgData name="Ross Hudson" userId="S::rhudson@glasgowclyde.ac.uk::53168fe6-cb49-44ac-92e1-5bf14895d17d" providerId="AD" clId="Web-{C56D3377-AFBB-6F7B-9F9B-B496883DAC70}" dt="2022-05-25T20:33:43.097" v="559"/>
        <pc:sldMkLst>
          <pc:docMk/>
          <pc:sldMk cId="3596538677" sldId="343"/>
        </pc:sldMkLst>
        <pc:spChg chg="add mod">
          <ac:chgData name="Ross Hudson" userId="S::rhudson@glasgowclyde.ac.uk::53168fe6-cb49-44ac-92e1-5bf14895d17d" providerId="AD" clId="Web-{C56D3377-AFBB-6F7B-9F9B-B496883DAC70}" dt="2022-05-25T20:32:40.220" v="558" actId="14100"/>
          <ac:spMkLst>
            <pc:docMk/>
            <pc:sldMk cId="3596538677" sldId="343"/>
            <ac:spMk id="4" creationId="{DA3903B5-A370-3E71-0E89-3D76A315D392}"/>
          </ac:spMkLst>
        </pc:spChg>
        <pc:spChg chg="add">
          <ac:chgData name="Ross Hudson" userId="S::rhudson@glasgowclyde.ac.uk::53168fe6-cb49-44ac-92e1-5bf14895d17d" providerId="AD" clId="Web-{C56D3377-AFBB-6F7B-9F9B-B496883DAC70}" dt="2022-05-25T20:32:00.985" v="521"/>
          <ac:spMkLst>
            <pc:docMk/>
            <pc:sldMk cId="3596538677" sldId="343"/>
            <ac:spMk id="6" creationId="{ADA7FADA-5C95-D019-0C0F-31845051890D}"/>
          </ac:spMkLst>
        </pc:spChg>
        <pc:picChg chg="del mod">
          <ac:chgData name="Ross Hudson" userId="S::rhudson@glasgowclyde.ac.uk::53168fe6-cb49-44ac-92e1-5bf14895d17d" providerId="AD" clId="Web-{C56D3377-AFBB-6F7B-9F9B-B496883DAC70}" dt="2022-05-25T20:33:43.097" v="559"/>
          <ac:picMkLst>
            <pc:docMk/>
            <pc:sldMk cId="3596538677" sldId="343"/>
            <ac:picMk id="2" creationId="{00000000-0000-0000-0000-000000000000}"/>
          </ac:picMkLst>
        </pc:picChg>
      </pc:sldChg>
      <pc:sldChg chg="addSp delSp modSp add ord replId delAnim">
        <pc:chgData name="Ross Hudson" userId="S::rhudson@glasgowclyde.ac.uk::53168fe6-cb49-44ac-92e1-5bf14895d17d" providerId="AD" clId="Web-{C56D3377-AFBB-6F7B-9F9B-B496883DAC70}" dt="2022-05-25T20:12:54.904" v="258"/>
        <pc:sldMkLst>
          <pc:docMk/>
          <pc:sldMk cId="3911307805" sldId="354"/>
        </pc:sldMkLst>
        <pc:spChg chg="mod">
          <ac:chgData name="Ross Hudson" userId="S::rhudson@glasgowclyde.ac.uk::53168fe6-cb49-44ac-92e1-5bf14895d17d" providerId="AD" clId="Web-{C56D3377-AFBB-6F7B-9F9B-B496883DAC70}" dt="2022-05-25T20:07:28.989" v="99" actId="20577"/>
          <ac:spMkLst>
            <pc:docMk/>
            <pc:sldMk cId="3911307805" sldId="354"/>
            <ac:spMk id="6" creationId="{FE9CF91B-6F1A-AE7D-62FE-19F993FE5B60}"/>
          </ac:spMkLst>
        </pc:spChg>
        <pc:spChg chg="mod">
          <ac:chgData name="Ross Hudson" userId="S::rhudson@glasgowclyde.ac.uk::53168fe6-cb49-44ac-92e1-5bf14895d17d" providerId="AD" clId="Web-{C56D3377-AFBB-6F7B-9F9B-B496883DAC70}" dt="2022-05-25T20:12:33.669" v="255" actId="14100"/>
          <ac:spMkLst>
            <pc:docMk/>
            <pc:sldMk cId="3911307805" sldId="354"/>
            <ac:spMk id="7" creationId="{AF0F2B7B-AC2F-7EB0-DFFD-C276F9DBC578}"/>
          </ac:spMkLst>
        </pc:spChg>
        <pc:spChg chg="add del mod">
          <ac:chgData name="Ross Hudson" userId="S::rhudson@glasgowclyde.ac.uk::53168fe6-cb49-44ac-92e1-5bf14895d17d" providerId="AD" clId="Web-{C56D3377-AFBB-6F7B-9F9B-B496883DAC70}" dt="2022-05-25T20:11:10.651" v="244"/>
          <ac:spMkLst>
            <pc:docMk/>
            <pc:sldMk cId="3911307805" sldId="354"/>
            <ac:spMk id="8" creationId="{E33ED111-8B90-5F54-D425-6600467EECA7}"/>
          </ac:spMkLst>
        </pc:spChg>
        <pc:grpChg chg="del">
          <ac:chgData name="Ross Hudson" userId="S::rhudson@glasgowclyde.ac.uk::53168fe6-cb49-44ac-92e1-5bf14895d17d" providerId="AD" clId="Web-{C56D3377-AFBB-6F7B-9F9B-B496883DAC70}" dt="2022-05-25T20:07:44.599" v="103"/>
          <ac:grpSpMkLst>
            <pc:docMk/>
            <pc:sldMk cId="3911307805" sldId="354"/>
            <ac:grpSpMk id="5" creationId="{00000000-0000-0000-0000-000000000000}"/>
          </ac:grpSpMkLst>
        </pc:grpChg>
        <pc:picChg chg="del">
          <ac:chgData name="Ross Hudson" userId="S::rhudson@glasgowclyde.ac.uk::53168fe6-cb49-44ac-92e1-5bf14895d17d" providerId="AD" clId="Web-{C56D3377-AFBB-6F7B-9F9B-B496883DAC70}" dt="2022-05-25T20:07:43.630" v="102"/>
          <ac:picMkLst>
            <pc:docMk/>
            <pc:sldMk cId="3911307805" sldId="354"/>
            <ac:picMk id="2" creationId="{00000000-0000-0000-0000-000000000000}"/>
          </ac:picMkLst>
        </pc:picChg>
        <pc:picChg chg="add mod modCrop">
          <ac:chgData name="Ross Hudson" userId="S::rhudson@glasgowclyde.ac.uk::53168fe6-cb49-44ac-92e1-5bf14895d17d" providerId="AD" clId="Web-{C56D3377-AFBB-6F7B-9F9B-B496883DAC70}" dt="2022-05-25T20:12:54.904" v="258"/>
          <ac:picMkLst>
            <pc:docMk/>
            <pc:sldMk cId="3911307805" sldId="354"/>
            <ac:picMk id="3" creationId="{6EC2100E-2EA0-A43F-637E-D19AA26163B3}"/>
          </ac:picMkLst>
        </pc:picChg>
      </pc:sldChg>
      <pc:sldChg chg="addSp modSp new">
        <pc:chgData name="Ross Hudson" userId="S::rhudson@glasgowclyde.ac.uk::53168fe6-cb49-44ac-92e1-5bf14895d17d" providerId="AD" clId="Web-{C56D3377-AFBB-6F7B-9F9B-B496883DAC70}" dt="2022-05-25T20:30:17.685" v="508" actId="20577"/>
        <pc:sldMkLst>
          <pc:docMk/>
          <pc:sldMk cId="1984449265" sldId="355"/>
        </pc:sldMkLst>
        <pc:spChg chg="add mod">
          <ac:chgData name="Ross Hudson" userId="S::rhudson@glasgowclyde.ac.uk::53168fe6-cb49-44ac-92e1-5bf14895d17d" providerId="AD" clId="Web-{C56D3377-AFBB-6F7B-9F9B-B496883DAC70}" dt="2022-05-25T20:30:17.685" v="508" actId="20577"/>
          <ac:spMkLst>
            <pc:docMk/>
            <pc:sldMk cId="1984449265" sldId="355"/>
            <ac:spMk id="2" creationId="{14128D9E-99DA-D855-554A-58CC6B6ECF2E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 cap="none">
                <a:solidFill>
                  <a:srgbClr val="262626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E4E78-A395-4767-ABE6-C529EE0A6B22}" type="datetimeFigureOut">
              <a:rPr lang="en-GB" smtClean="0"/>
              <a:t>26/05/2022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689DE1-4450-480F-9D8E-8354A1750FC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24049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E4E78-A395-4767-ABE6-C529EE0A6B22}" type="datetimeFigureOut">
              <a:rPr lang="en-GB" smtClean="0"/>
              <a:t>26/05/2022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689DE1-4450-480F-9D8E-8354A1750FC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89281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E4E78-A395-4767-ABE6-C529EE0A6B22}" type="datetimeFigureOut">
              <a:rPr lang="en-GB" smtClean="0"/>
              <a:t>26/05/2022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689DE1-4450-480F-9D8E-8354A1750FC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87305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E4E78-A395-4767-ABE6-C529EE0A6B22}" type="datetimeFigureOut">
              <a:rPr lang="en-GB" smtClean="0"/>
              <a:t>26/05/2022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689DE1-4450-480F-9D8E-8354A1750FC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097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2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4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5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 cap="none">
                <a:solidFill>
                  <a:srgbClr val="262626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E4E78-A395-4767-ABE6-C529EE0A6B22}" type="datetimeFigureOut">
              <a:rPr lang="en-GB" smtClean="0"/>
              <a:t>26/05/2022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689DE1-4450-480F-9D8E-8354A1750FC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75673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E4E78-A395-4767-ABE6-C529EE0A6B22}" type="datetimeFigureOut">
              <a:rPr lang="en-GB" smtClean="0"/>
              <a:t>26/05/2022</a:t>
            </a:fld>
            <a:endParaRPr lang="en-GB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689DE1-4450-480F-9D8E-8354A1750FC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47463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E4E78-A395-4767-ABE6-C529EE0A6B22}" type="datetimeFigureOut">
              <a:rPr lang="en-GB" smtClean="0"/>
              <a:t>26/05/2022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689DE1-4450-480F-9D8E-8354A1750FC6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90567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E4E78-A395-4767-ABE6-C529EE0A6B22}" type="datetimeFigureOut">
              <a:rPr lang="en-GB" smtClean="0"/>
              <a:t>26/05/2022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689DE1-4450-480F-9D8E-8354A1750FC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60850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E4E78-A395-4767-ABE6-C529EE0A6B22}" type="datetimeFigureOut">
              <a:rPr lang="en-GB" smtClean="0"/>
              <a:t>26/05/2022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689DE1-4450-480F-9D8E-8354A1750FC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13509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 cap="none">
                <a:solidFill>
                  <a:srgbClr val="262626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E4E78-A395-4767-ABE6-C529EE0A6B22}" type="datetimeFigureOut">
              <a:rPr lang="en-GB" smtClean="0"/>
              <a:t>26/05/2022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67503" cy="320040"/>
          </a:xfrm>
        </p:spPr>
        <p:txBody>
          <a:bodyPr/>
          <a:lstStyle>
            <a:lvl1pPr>
              <a:defRPr>
                <a:solidFill>
                  <a:srgbClr val="FFFFFF">
                    <a:alpha val="69804"/>
                  </a:srgbClr>
                </a:solidFill>
              </a:defRPr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689DE1-4450-480F-9D8E-8354A1750FC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1276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2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4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5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90000"/>
                  </a:srgbClr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11AE4E78-A395-4767-ABE6-C529EE0A6B22}" type="datetimeFigureOut">
              <a:rPr lang="en-GB" smtClean="0"/>
              <a:t>26/05/2022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8523" y="6236208"/>
            <a:ext cx="5103729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689DE1-4450-480F-9D8E-8354A1750FC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56131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chemeClr val="bg1"/>
          </a:solidFill>
          <a:ln w="317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11AE4E78-A395-4767-ABE6-C529EE0A6B22}" type="datetimeFigureOut">
              <a:rPr lang="en-GB" smtClean="0"/>
              <a:t>26/05/2022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33689DE1-4450-480F-9D8E-8354A1750FC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79220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image" Target="../media/image2.gi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gif"/><Relationship Id="rId5" Type="http://schemas.openxmlformats.org/officeDocument/2006/relationships/image" Target="../media/image25.png"/><Relationship Id="rId4" Type="http://schemas.openxmlformats.org/officeDocument/2006/relationships/image" Target="../media/image24.gi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stileex.xyz/en/difference-computer-program-software/" TargetMode="External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stileex.xyz/en/difference-computer-program-software/" TargetMode="External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ions-wing.net/lessons/microcontrollers/micros.html" TargetMode="External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0EDFE-E4BF-472C-A30D-53E2A27AF4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0200" y="1763402"/>
            <a:ext cx="8991600" cy="2249798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25"/>
              </a:spcBef>
            </a:pPr>
            <a:r>
              <a:rPr lang="en-GB" dirty="0"/>
              <a:t>Digital Volume Meter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D38DA6-50AA-4781-A86D-B8C3CD805EB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Electronic Engineering</a:t>
            </a:r>
            <a:br>
              <a:rPr lang="en-GB" dirty="0">
                <a:solidFill>
                  <a:schemeClr val="bg1"/>
                </a:solidFill>
              </a:rPr>
            </a:br>
            <a:r>
              <a:rPr lang="en-GB" dirty="0" err="1">
                <a:solidFill>
                  <a:schemeClr val="bg1"/>
                </a:solidFill>
              </a:rPr>
              <a:t>Williamwood</a:t>
            </a:r>
            <a:r>
              <a:rPr lang="en-GB" dirty="0">
                <a:solidFill>
                  <a:schemeClr val="bg1"/>
                </a:solidFill>
              </a:rPr>
              <a:t> Skills Academy, 2022</a:t>
            </a:r>
            <a:endParaRPr lang="en-US" dirty="0">
              <a:solidFill>
                <a:schemeClr val="bg1"/>
              </a:solidFill>
              <a:cs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FA0755-18C0-4D94-BE03-42FF0937C044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8239" y="5198449"/>
            <a:ext cx="2802259" cy="1131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148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0EFCCB-50B5-9807-A9DA-DE958DD76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Arial"/>
              </a:rPr>
              <a:t>Resistors</a:t>
            </a:r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6171E00-F2E3-AAF1-77AF-6D4DFDEA77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5" y="2761611"/>
            <a:ext cx="3868242" cy="310198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cs typeface="Arial"/>
              </a:rPr>
              <a:t>Resistors </a:t>
            </a:r>
            <a:r>
              <a:rPr lang="en-US" b="1" dirty="0">
                <a:cs typeface="Arial"/>
              </a:rPr>
              <a:t>control </a:t>
            </a:r>
            <a:r>
              <a:rPr lang="en-US" dirty="0">
                <a:cs typeface="Arial"/>
              </a:rPr>
              <a:t>the flow of electricity in circuits</a:t>
            </a:r>
          </a:p>
          <a:p>
            <a:pPr>
              <a:lnSpc>
                <a:spcPct val="150000"/>
              </a:lnSpc>
            </a:pPr>
            <a:r>
              <a:rPr lang="en-US" dirty="0">
                <a:cs typeface="Arial"/>
              </a:rPr>
              <a:t>Found in almost any electronic circuit</a:t>
            </a:r>
          </a:p>
          <a:p>
            <a:pPr>
              <a:lnSpc>
                <a:spcPct val="150000"/>
              </a:lnSpc>
            </a:pPr>
            <a:r>
              <a:rPr lang="en-US" dirty="0">
                <a:cs typeface="Arial"/>
              </a:rPr>
              <a:t>We will use them to control the </a:t>
            </a:r>
            <a:r>
              <a:rPr lang="en-US" b="1" dirty="0">
                <a:cs typeface="Arial"/>
              </a:rPr>
              <a:t>brightness </a:t>
            </a:r>
            <a:r>
              <a:rPr lang="en-US" dirty="0">
                <a:cs typeface="Arial"/>
              </a:rPr>
              <a:t>of our LEDs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D2DE02-111D-BC0F-C65C-0058EBDB2B37}"/>
              </a:ext>
            </a:extLst>
          </p:cNvPr>
          <p:cNvSpPr txBox="1"/>
          <p:nvPr/>
        </p:nvSpPr>
        <p:spPr>
          <a:xfrm>
            <a:off x="2448698" y="1171832"/>
            <a:ext cx="2743200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400" dirty="0">
                <a:solidFill>
                  <a:srgbClr val="0070C0"/>
                </a:solidFill>
                <a:latin typeface="Segoe UI Emoji" panose="020B0502040204020203" pitchFamily="34" charset="0"/>
                <a:ea typeface="Segoe UI Emoji" panose="020B0502040204020203" pitchFamily="34" charset="0"/>
              </a:rPr>
              <a:t>ℹ️</a:t>
            </a:r>
            <a:endParaRPr lang="en-US" sz="4400" dirty="0">
              <a:solidFill>
                <a:srgbClr val="0070C0"/>
              </a:solidFill>
              <a:latin typeface="Segoe UI Emoji" panose="020B0502040204020203" pitchFamily="34" charset="0"/>
              <a:ea typeface="Segoe UI Emoji" panose="020B0502040204020203" pitchFamily="34" charset="0"/>
              <a:cs typeface="Arial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C58695AB-5478-8E2C-B96B-DB2FCD68F5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5535" y="2757616"/>
            <a:ext cx="3031525" cy="303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499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F0F2B7B-AC2F-7EB0-DFFD-C276F9DBC578}"/>
              </a:ext>
            </a:extLst>
          </p:cNvPr>
          <p:cNvSpPr txBox="1"/>
          <p:nvPr/>
        </p:nvSpPr>
        <p:spPr>
          <a:xfrm>
            <a:off x="803243" y="2278611"/>
            <a:ext cx="5963317" cy="3622639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 fontScale="92500" lnSpcReduction="20000"/>
          </a:bodyPr>
          <a:lstStyle/>
          <a:p>
            <a:pPr defTabSz="914400">
              <a:spcBef>
                <a:spcPts val="1000"/>
              </a:spcBef>
              <a:buClr>
                <a:schemeClr val="accent2"/>
              </a:buClr>
            </a:pP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cs typeface="Arial"/>
            </a:endParaRPr>
          </a:p>
          <a:p>
            <a:pPr marL="358775" indent="-342900" defTabSz="914400">
              <a:spcBef>
                <a:spcPts val="1000"/>
              </a:spcBef>
              <a:buClr>
                <a:schemeClr val="accent2"/>
              </a:buClr>
              <a:buAutoNum type="arabicPeriod"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Connect up a </a:t>
            </a: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yellow LED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and </a:t>
            </a: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resistor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as shown</a:t>
            </a:r>
            <a:b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cs typeface="Arial"/>
            </a:endParaRPr>
          </a:p>
          <a:p>
            <a:pPr algn="ctr" defTabSz="914400">
              <a:spcBef>
                <a:spcPts val="1000"/>
              </a:spcBef>
              <a:buClr>
                <a:schemeClr val="accent2"/>
              </a:buClr>
            </a:pPr>
            <a:r>
              <a:rPr lang="en-US" sz="22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/>
              </a:rPr>
              <a:t>Short </a:t>
            </a:r>
            <a:r>
              <a:rPr lang="en-US" sz="2200" dirty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/>
              </a:rPr>
              <a:t>leg </a:t>
            </a:r>
            <a:r>
              <a:rPr lang="en-US" sz="22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/>
              </a:rPr>
              <a:t>left</a:t>
            </a:r>
            <a:r>
              <a:rPr lang="en-US" sz="2200" dirty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/>
              </a:rPr>
              <a:t>, </a:t>
            </a:r>
            <a:r>
              <a:rPr lang="en-US" sz="22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/>
              </a:rPr>
              <a:t>long </a:t>
            </a:r>
            <a:r>
              <a:rPr lang="en-US" sz="2200" dirty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/>
              </a:rPr>
              <a:t>leg </a:t>
            </a:r>
            <a:r>
              <a:rPr lang="en-US" sz="22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/>
              </a:rPr>
              <a:t>right</a:t>
            </a:r>
            <a:r>
              <a:rPr lang="en-US" sz="2200" dirty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/>
              </a:rPr>
              <a:t>!</a:t>
            </a:r>
          </a:p>
          <a:p>
            <a:pPr marL="228600" indent="-457200" defTabSz="914400">
              <a:spcBef>
                <a:spcPts val="1000"/>
              </a:spcBef>
              <a:buClr>
                <a:schemeClr val="accent2"/>
              </a:buClr>
              <a:buAutoNum type="arabicPeriod"/>
            </a:pP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cs typeface="Arial" panose="020B0604020202020204"/>
            </a:endParaRPr>
          </a:p>
          <a:p>
            <a:pPr marL="358775" indent="-358775" defTabSz="914400">
              <a:spcBef>
                <a:spcPts val="1000"/>
              </a:spcBef>
              <a:buClr>
                <a:schemeClr val="accent2"/>
              </a:buClr>
              <a:buFont typeface="+mj-lt"/>
              <a:buAutoNum type="arabicPeriod" startAt="2"/>
              <a:tabLst>
                <a:tab pos="358775" algn="l"/>
              </a:tabLst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/>
              </a:rPr>
              <a:t>Connect the right side of the LED to the red rail, as shown</a:t>
            </a:r>
          </a:p>
          <a:p>
            <a:pPr marL="228600" indent="-457200" defTabSz="914400">
              <a:spcBef>
                <a:spcPts val="1000"/>
              </a:spcBef>
              <a:buClr>
                <a:schemeClr val="accent2"/>
              </a:buClr>
              <a:buAutoNum type="arabicPeriod" startAt="2"/>
            </a:pP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cs typeface="Arial" panose="020B0604020202020204"/>
            </a:endParaRPr>
          </a:p>
          <a:p>
            <a:pPr marL="358775" indent="-358775" defTabSz="914400">
              <a:spcBef>
                <a:spcPts val="1000"/>
              </a:spcBef>
              <a:buClr>
                <a:schemeClr val="accent2"/>
              </a:buClr>
              <a:buAutoNum type="arabicPeriod" startAt="2"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/>
              </a:rPr>
              <a:t>The LED should </a:t>
            </a: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/>
              </a:rPr>
              <a:t>light up </a:t>
            </a:r>
            <a:r>
              <a:rPr lang="en-US" sz="2400" dirty="0">
                <a:solidFill>
                  <a:schemeClr val="accent2"/>
                </a:solidFill>
                <a:latin typeface="Segoe UI Emoji" panose="020B0502040204020203" pitchFamily="34" charset="0"/>
                <a:ea typeface="Segoe UI Emoji" panose="020B0502040204020203" pitchFamily="34" charset="0"/>
                <a:cs typeface="+mn-lt"/>
              </a:rPr>
              <a:t>💡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CC23146-3D9E-4DD1-90F2-D9AAE492759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86706" y="964692"/>
            <a:ext cx="3986784" cy="4936558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B165923-D8A4-48EF-BD8D-8DF410BBE42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1298" y="1128683"/>
            <a:ext cx="3657600" cy="460857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9CF91B-6F1A-AE7D-62FE-19F993FE5B60}"/>
              </a:ext>
            </a:extLst>
          </p:cNvPr>
          <p:cNvSpPr txBox="1"/>
          <p:nvPr/>
        </p:nvSpPr>
        <p:spPr>
          <a:xfrm>
            <a:off x="1866608" y="1049236"/>
            <a:ext cx="27432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ea typeface="+mn-lt"/>
                <a:cs typeface="+mn-lt"/>
              </a:rPr>
              <a:t>Our First LED</a:t>
            </a:r>
            <a:endParaRPr lang="en-US" sz="2800" dirty="0">
              <a:cs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45EEB08-C6F9-EFDC-2A2C-23315BA18D10}"/>
              </a:ext>
            </a:extLst>
          </p:cNvPr>
          <p:cNvSpPr txBox="1"/>
          <p:nvPr/>
        </p:nvSpPr>
        <p:spPr>
          <a:xfrm>
            <a:off x="574590" y="626076"/>
            <a:ext cx="2753497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7200" b="1" dirty="0">
                <a:latin typeface="Segoe UI Emoji" panose="020B0502040204020203" pitchFamily="34" charset="0"/>
                <a:ea typeface="Segoe UI Emoji" panose="020B0502040204020203" pitchFamily="34" charset="0"/>
              </a:rPr>
              <a:t>📋</a:t>
            </a:r>
          </a:p>
        </p:txBody>
      </p:sp>
      <p:pic>
        <p:nvPicPr>
          <p:cNvPr id="2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B090A868-834E-5437-CB18-3EEC920C70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8" r="402" b="2187"/>
          <a:stretch/>
        </p:blipFill>
        <p:spPr>
          <a:xfrm>
            <a:off x="8350966" y="1713779"/>
            <a:ext cx="2543757" cy="402244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C78291DC-B623-27D5-8773-2BAC778C55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2155" y="1670222"/>
            <a:ext cx="2554014" cy="4114800"/>
          </a:xfrm>
          <a:prstGeom prst="rect">
            <a:avLst/>
          </a:prstGeom>
        </p:spPr>
      </p:pic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F9CE7696-F68D-0635-B5EA-B981B570C3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6696403" y="3696256"/>
            <a:ext cx="1709802" cy="77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741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4E3A4AF-2E0B-B5C4-77E5-15CCA48A63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Arial"/>
              </a:rPr>
              <a:t>How Does the LED Turn On?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FB19145-ACB2-A132-049A-740421F306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2638044"/>
            <a:ext cx="4751001" cy="310198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cs typeface="Arial"/>
              </a:rPr>
              <a:t>The LED lights when </a:t>
            </a:r>
            <a:r>
              <a:rPr lang="en-US" b="1" dirty="0">
                <a:cs typeface="Arial"/>
              </a:rPr>
              <a:t>electricity </a:t>
            </a:r>
            <a:r>
              <a:rPr lang="en-US" dirty="0">
                <a:cs typeface="Arial"/>
              </a:rPr>
              <a:t>is </a:t>
            </a:r>
            <a:r>
              <a:rPr lang="en-US" b="1" dirty="0">
                <a:cs typeface="Arial"/>
              </a:rPr>
              <a:t>pushed </a:t>
            </a:r>
            <a:r>
              <a:rPr lang="en-US" dirty="0">
                <a:cs typeface="Arial"/>
              </a:rPr>
              <a:t>through it</a:t>
            </a:r>
          </a:p>
          <a:p>
            <a:pPr>
              <a:lnSpc>
                <a:spcPct val="150000"/>
              </a:lnSpc>
            </a:pPr>
            <a:r>
              <a:rPr lang="en-US" dirty="0">
                <a:cs typeface="Arial"/>
              </a:rPr>
              <a:t>Electricity is pushed around by a </a:t>
            </a:r>
            <a:r>
              <a:rPr lang="en-US" b="1" dirty="0">
                <a:cs typeface="Arial"/>
              </a:rPr>
              <a:t>force </a:t>
            </a:r>
            <a:r>
              <a:rPr lang="en-US" dirty="0">
                <a:cs typeface="Arial"/>
              </a:rPr>
              <a:t>called  </a:t>
            </a:r>
            <a:r>
              <a:rPr lang="en-US" b="1" dirty="0">
                <a:cs typeface="Arial"/>
              </a:rPr>
              <a:t>voltage</a:t>
            </a:r>
          </a:p>
          <a:p>
            <a:pPr>
              <a:lnSpc>
                <a:spcPct val="150000"/>
              </a:lnSpc>
            </a:pPr>
            <a:r>
              <a:rPr lang="en-US" dirty="0">
                <a:cs typeface="Arial"/>
              </a:rPr>
              <a:t>Without this pressure, electricity can't flow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8686620-33D6-5F72-44ED-B0EB40AE624C}"/>
              </a:ext>
            </a:extLst>
          </p:cNvPr>
          <p:cNvSpPr txBox="1"/>
          <p:nvPr/>
        </p:nvSpPr>
        <p:spPr>
          <a:xfrm>
            <a:off x="2314833" y="1171832"/>
            <a:ext cx="838201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400" dirty="0">
                <a:solidFill>
                  <a:srgbClr val="FF0000"/>
                </a:solidFill>
                <a:latin typeface="Segoe UI Emoji" panose="020B0502040204020203" pitchFamily="34" charset="0"/>
                <a:ea typeface="Segoe UI Emoji" panose="020B0502040204020203" pitchFamily="34" charset="0"/>
              </a:rPr>
              <a:t>❓</a:t>
            </a:r>
            <a:endParaRPr lang="en-US" sz="4400" dirty="0">
              <a:solidFill>
                <a:srgbClr val="FF0000"/>
              </a:solidFill>
              <a:latin typeface="Segoe UI Emoji" panose="020B0502040204020203" pitchFamily="34" charset="0"/>
              <a:ea typeface="Segoe UI Emoji" panose="020B0502040204020203" pitchFamily="34" charset="0"/>
              <a:cs typeface="Arial"/>
            </a:endParaRPr>
          </a:p>
        </p:txBody>
      </p:sp>
      <p:pic>
        <p:nvPicPr>
          <p:cNvPr id="3" name="Picture 6" descr="Icon&#10;&#10;Description automatically generated">
            <a:extLst>
              <a:ext uri="{FF2B5EF4-FFF2-40B4-BE49-F238E27FC236}">
                <a16:creationId xmlns:a16="http://schemas.microsoft.com/office/drawing/2014/main" id="{C20C5346-3D0A-6929-27B3-7ABD2308F2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8218" y="2855909"/>
            <a:ext cx="2743200" cy="2887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953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4E3A4AF-2E0B-B5C4-77E5-15CCA48A63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Arial"/>
              </a:rPr>
              <a:t>Why Does the LED Turn On?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FB19145-ACB2-A132-049A-740421F306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2638044"/>
            <a:ext cx="4751001" cy="310198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endParaRPr lang="en-US" dirty="0">
              <a:cs typeface="Arial"/>
            </a:endParaRPr>
          </a:p>
          <a:p>
            <a:pPr>
              <a:lnSpc>
                <a:spcPct val="150000"/>
              </a:lnSpc>
            </a:pPr>
            <a:r>
              <a:rPr lang="en-US" b="1" dirty="0">
                <a:ea typeface="+mn-lt"/>
                <a:cs typeface="+mn-lt"/>
              </a:rPr>
              <a:t>Ground </a:t>
            </a:r>
            <a:r>
              <a:rPr lang="en-US" dirty="0">
                <a:ea typeface="+mn-lt"/>
                <a:cs typeface="+mn-lt"/>
              </a:rPr>
              <a:t>is where there is no voltage (</a:t>
            </a:r>
            <a:r>
              <a:rPr lang="en-US" b="1" dirty="0">
                <a:ea typeface="+mn-lt"/>
                <a:cs typeface="+mn-lt"/>
              </a:rPr>
              <a:t>0V</a:t>
            </a:r>
            <a:r>
              <a:rPr lang="en-US" dirty="0">
                <a:ea typeface="+mn-lt"/>
                <a:cs typeface="+mn-lt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dirty="0">
                <a:cs typeface="Arial"/>
              </a:rPr>
              <a:t>Electricity wants to return to ground – think lightning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>
                <a:cs typeface="Arial"/>
              </a:rPr>
              <a:t>Electricity </a:t>
            </a:r>
            <a:r>
              <a:rPr lang="en-US" b="1" dirty="0">
                <a:cs typeface="Arial"/>
              </a:rPr>
              <a:t>can't flow </a:t>
            </a:r>
            <a:r>
              <a:rPr lang="en-US" dirty="0">
                <a:cs typeface="Arial"/>
              </a:rPr>
              <a:t>if there is </a:t>
            </a:r>
            <a:r>
              <a:rPr lang="en-US" b="1" dirty="0">
                <a:cs typeface="Arial"/>
              </a:rPr>
              <a:t>no path to ground</a:t>
            </a:r>
          </a:p>
          <a:p>
            <a:pPr>
              <a:lnSpc>
                <a:spcPct val="150000"/>
              </a:lnSpc>
            </a:pPr>
            <a:endParaRPr lang="en-US" dirty="0">
              <a:cs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8686620-33D6-5F72-44ED-B0EB40AE624C}"/>
              </a:ext>
            </a:extLst>
          </p:cNvPr>
          <p:cNvSpPr txBox="1"/>
          <p:nvPr/>
        </p:nvSpPr>
        <p:spPr>
          <a:xfrm>
            <a:off x="2314833" y="1171832"/>
            <a:ext cx="838201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400" dirty="0">
                <a:solidFill>
                  <a:srgbClr val="FF0000"/>
                </a:solidFill>
                <a:latin typeface="Segoe UI Emoji" panose="020B0502040204020203" pitchFamily="34" charset="0"/>
                <a:ea typeface="Segoe UI Emoji" panose="020B0502040204020203" pitchFamily="34" charset="0"/>
              </a:rPr>
              <a:t>❓</a:t>
            </a:r>
            <a:endParaRPr lang="en-US" sz="4400" dirty="0">
              <a:solidFill>
                <a:srgbClr val="FF0000"/>
              </a:solidFill>
              <a:latin typeface="Segoe UI Emoji" panose="020B0502040204020203" pitchFamily="34" charset="0"/>
              <a:ea typeface="Segoe UI Emoji" panose="020B0502040204020203" pitchFamily="34" charset="0"/>
              <a:cs typeface="Arial"/>
            </a:endParaRPr>
          </a:p>
        </p:txBody>
      </p:sp>
      <p:pic>
        <p:nvPicPr>
          <p:cNvPr id="3" name="Picture 6" descr="Icon&#10;&#10;Description automatically generated">
            <a:extLst>
              <a:ext uri="{FF2B5EF4-FFF2-40B4-BE49-F238E27FC236}">
                <a16:creationId xmlns:a16="http://schemas.microsoft.com/office/drawing/2014/main" id="{C20C5346-3D0A-6929-27B3-7ABD2308F2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8218" y="2855909"/>
            <a:ext cx="2743200" cy="2887896"/>
          </a:xfrm>
          <a:prstGeom prst="rect">
            <a:avLst/>
          </a:prstGeom>
        </p:spPr>
      </p:pic>
      <p:pic>
        <p:nvPicPr>
          <p:cNvPr id="7" name="Picture 7" descr="Diagram, icon&#10;&#10;Description automatically generated">
            <a:extLst>
              <a:ext uri="{FF2B5EF4-FFF2-40B4-BE49-F238E27FC236}">
                <a16:creationId xmlns:a16="http://schemas.microsoft.com/office/drawing/2014/main" id="{39F81873-349D-2147-3260-ACEF637226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8218" y="2855909"/>
            <a:ext cx="2743200" cy="2887896"/>
          </a:xfrm>
          <a:prstGeom prst="rect">
            <a:avLst/>
          </a:prstGeom>
        </p:spPr>
      </p:pic>
      <p:pic>
        <p:nvPicPr>
          <p:cNvPr id="8" name="Picture 8" descr="A picture containing diagram&#10;&#10;Description automatically generated">
            <a:extLst>
              <a:ext uri="{FF2B5EF4-FFF2-40B4-BE49-F238E27FC236}">
                <a16:creationId xmlns:a16="http://schemas.microsoft.com/office/drawing/2014/main" id="{E7AE8D74-7AE0-9CEE-5A18-A55A961366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8218" y="2855909"/>
            <a:ext cx="2743200" cy="2887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723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F0F2B7B-AC2F-7EB0-DFFD-C276F9DBC578}"/>
              </a:ext>
            </a:extLst>
          </p:cNvPr>
          <p:cNvSpPr txBox="1"/>
          <p:nvPr/>
        </p:nvSpPr>
        <p:spPr>
          <a:xfrm>
            <a:off x="803243" y="2278611"/>
            <a:ext cx="5015966" cy="3828584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marL="457200" indent="-457200" defTabSz="914400">
              <a:lnSpc>
                <a:spcPct val="150000"/>
              </a:lnSpc>
              <a:spcBef>
                <a:spcPts val="1000"/>
              </a:spcBef>
              <a:buClr>
                <a:srgbClr val="FFC50D"/>
              </a:buClr>
              <a:buAutoNum type="arabicPeriod"/>
            </a:pP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/>
              </a:rPr>
              <a:t>Remove 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cs typeface="Arial"/>
              </a:rPr>
              <a:t>the test wire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cs typeface="Arial" panose="020B0604020202020204"/>
            </a:endParaRPr>
          </a:p>
          <a:p>
            <a:pPr marL="363538" indent="-363538" defTabSz="914400">
              <a:lnSpc>
                <a:spcPct val="150000"/>
              </a:lnSpc>
              <a:spcBef>
                <a:spcPts val="1000"/>
              </a:spcBef>
              <a:buClr>
                <a:srgbClr val="FFC50D"/>
              </a:buClr>
              <a:buAutoNum type="arabicPeriod"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cs typeface="Arial"/>
              </a:rPr>
              <a:t>Connect the </a:t>
            </a: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/>
              </a:rPr>
              <a:t>right side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cs typeface="Arial"/>
              </a:rPr>
              <a:t> of the LED to the socket labelled</a:t>
            </a: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/>
              </a:rPr>
              <a:t> 6 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cs typeface="Arial"/>
              </a:rPr>
              <a:t>on the Arduino, as shown</a:t>
            </a:r>
          </a:p>
          <a:p>
            <a:pPr algn="ctr" defTabSz="914400">
              <a:lnSpc>
                <a:spcPct val="150000"/>
              </a:lnSpc>
              <a:spcBef>
                <a:spcPts val="1000"/>
              </a:spcBef>
              <a:buClr>
                <a:srgbClr val="FFC50D"/>
              </a:buClr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cs typeface="Arial"/>
              </a:rPr>
              <a:t>The Arduino can now control the LED...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CC23146-3D9E-4DD1-90F2-D9AAE492759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86706" y="964692"/>
            <a:ext cx="3986784" cy="4936558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B165923-D8A4-48EF-BD8D-8DF410BBE42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1298" y="1128683"/>
            <a:ext cx="3657600" cy="460857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9CF91B-6F1A-AE7D-62FE-19F993FE5B60}"/>
              </a:ext>
            </a:extLst>
          </p:cNvPr>
          <p:cNvSpPr txBox="1"/>
          <p:nvPr/>
        </p:nvSpPr>
        <p:spPr>
          <a:xfrm>
            <a:off x="1866608" y="1049236"/>
            <a:ext cx="27432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ea typeface="+mn-lt"/>
                <a:cs typeface="+mn-lt"/>
              </a:rPr>
              <a:t>Our First LED</a:t>
            </a:r>
            <a:endParaRPr lang="en-US" sz="2800" dirty="0">
              <a:cs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45EEB08-C6F9-EFDC-2A2C-23315BA18D10}"/>
              </a:ext>
            </a:extLst>
          </p:cNvPr>
          <p:cNvSpPr txBox="1"/>
          <p:nvPr/>
        </p:nvSpPr>
        <p:spPr>
          <a:xfrm>
            <a:off x="574590" y="626076"/>
            <a:ext cx="2753497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7200" b="1" dirty="0">
                <a:latin typeface="Segoe UI Emoji" panose="020B0502040204020203" pitchFamily="34" charset="0"/>
                <a:ea typeface="Segoe UI Emoji" panose="020B0502040204020203" pitchFamily="34" charset="0"/>
              </a:rPr>
              <a:t>📋</a:t>
            </a:r>
          </a:p>
        </p:txBody>
      </p:sp>
      <p:pic>
        <p:nvPicPr>
          <p:cNvPr id="3" name="Picture 7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EAD5D219-0E31-6622-6641-8980BF9F2A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8212" y="2275739"/>
            <a:ext cx="4637902" cy="3830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241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>
            <a:extLst>
              <a:ext uri="{FF2B5EF4-FFF2-40B4-BE49-F238E27FC236}">
                <a16:creationId xmlns:a16="http://schemas.microsoft.com/office/drawing/2014/main" id="{33AA33B9-9B9B-CA2B-6C16-A91B1B7A80F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229109" y="3297567"/>
            <a:ext cx="3082017" cy="2169178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90EFCCB-50B5-9807-A9DA-DE958DD76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>
                <a:cs typeface="Arial"/>
              </a:rPr>
              <a:t>Arduino Uno</a:t>
            </a:r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0FD69D01-6D8B-3D47-6183-10D781769A4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42668" y="2423145"/>
            <a:ext cx="3810701" cy="3924421"/>
          </a:xfrm>
        </p:spPr>
        <p:txBody>
          <a:bodyPr vert="horz" lIns="91440" tIns="45720" rIns="91440" bIns="45720" rtlCol="0" anchor="ctr">
            <a:no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cs typeface="Arial"/>
              </a:rPr>
              <a:t>A </a:t>
            </a:r>
            <a:r>
              <a:rPr lang="en-US" sz="2000" b="1" dirty="0">
                <a:cs typeface="Arial"/>
              </a:rPr>
              <a:t>microcontroller </a:t>
            </a:r>
            <a:r>
              <a:rPr lang="en-US" sz="2000" dirty="0">
                <a:cs typeface="Arial"/>
              </a:rPr>
              <a:t>board</a:t>
            </a:r>
            <a:endParaRPr lang="en-US" sz="2000" b="1" dirty="0">
              <a:cs typeface="Arial"/>
            </a:endParaRPr>
          </a:p>
          <a:p>
            <a:pPr>
              <a:lnSpc>
                <a:spcPct val="150000"/>
              </a:lnSpc>
            </a:pPr>
            <a:r>
              <a:rPr lang="en-US" sz="2000" dirty="0">
                <a:cs typeface="Arial"/>
              </a:rPr>
              <a:t>Contains a simple </a:t>
            </a:r>
            <a:r>
              <a:rPr lang="en-US" sz="2000" b="1" dirty="0">
                <a:cs typeface="Arial"/>
              </a:rPr>
              <a:t>computer system</a:t>
            </a:r>
            <a:r>
              <a:rPr lang="en-US" sz="2000" dirty="0">
                <a:cs typeface="Arial"/>
              </a:rPr>
              <a:t> on a single chip</a:t>
            </a:r>
          </a:p>
          <a:p>
            <a:pPr>
              <a:lnSpc>
                <a:spcPct val="150000"/>
              </a:lnSpc>
            </a:pPr>
            <a:r>
              <a:rPr lang="en-US" sz="2000" b="1" dirty="0">
                <a:cs typeface="Arial"/>
              </a:rPr>
              <a:t>Sockets </a:t>
            </a:r>
            <a:r>
              <a:rPr lang="en-US" sz="2000" dirty="0">
                <a:cs typeface="Arial"/>
              </a:rPr>
              <a:t>so we can easily connect to the chip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cs typeface="Arial"/>
              </a:rPr>
              <a:t>Can be </a:t>
            </a:r>
            <a:r>
              <a:rPr lang="en-US" sz="2000" b="1" dirty="0">
                <a:cs typeface="Arial"/>
              </a:rPr>
              <a:t>programmed </a:t>
            </a:r>
            <a:r>
              <a:rPr lang="en-US" sz="2000" dirty="0">
                <a:cs typeface="Arial"/>
              </a:rPr>
              <a:t>to do almost anything...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B550D1D-CD82-BFBE-784D-C8EDB16D8381}"/>
              </a:ext>
            </a:extLst>
          </p:cNvPr>
          <p:cNvSpPr txBox="1"/>
          <p:nvPr/>
        </p:nvSpPr>
        <p:spPr>
          <a:xfrm>
            <a:off x="2448698" y="1171832"/>
            <a:ext cx="2743200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400" dirty="0">
                <a:solidFill>
                  <a:srgbClr val="0070C0"/>
                </a:solidFill>
                <a:latin typeface="Segoe UI Emoji" panose="020B0502040204020203" pitchFamily="34" charset="0"/>
                <a:ea typeface="Segoe UI Emoji" panose="020B0502040204020203" pitchFamily="34" charset="0"/>
              </a:rPr>
              <a:t>ℹ️</a:t>
            </a:r>
            <a:endParaRPr lang="en-US" sz="4400" dirty="0">
              <a:solidFill>
                <a:srgbClr val="0070C0"/>
              </a:solidFill>
              <a:latin typeface="Segoe UI Emoji" panose="020B0502040204020203" pitchFamily="34" charset="0"/>
              <a:ea typeface="Segoe UI Emoji" panose="020B0502040204020203" pitchFamily="34" charset="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63948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>
            <a:extLst>
              <a:ext uri="{FF2B5EF4-FFF2-40B4-BE49-F238E27FC236}">
                <a16:creationId xmlns:a16="http://schemas.microsoft.com/office/drawing/2014/main" id="{33AA33B9-9B9B-CA2B-6C16-A91B1B7A80F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229109" y="3297567"/>
            <a:ext cx="3082017" cy="2169178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90EFCCB-50B5-9807-A9DA-DE958DD76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>
                <a:cs typeface="Arial"/>
              </a:rPr>
              <a:t>Arduino Uno</a:t>
            </a:r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0FD69D01-6D8B-3D47-6183-10D781769A4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42668" y="2423145"/>
            <a:ext cx="3810701" cy="3924421"/>
          </a:xfrm>
        </p:spPr>
        <p:txBody>
          <a:bodyPr vert="horz" lIns="91440" tIns="45720" rIns="91440" bIns="45720" rtlCol="0" anchor="ctr">
            <a:no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ea typeface="+mn-lt"/>
                <a:cs typeface="+mn-lt"/>
              </a:rPr>
              <a:t>Output sockets can </a:t>
            </a:r>
            <a:r>
              <a:rPr lang="en-US" sz="2000" b="1" dirty="0">
                <a:ea typeface="+mn-lt"/>
                <a:cs typeface="+mn-lt"/>
              </a:rPr>
              <a:t>switch </a:t>
            </a:r>
            <a:r>
              <a:rPr lang="en-US" sz="2000" dirty="0">
                <a:ea typeface="+mn-lt"/>
                <a:cs typeface="+mn-lt"/>
              </a:rPr>
              <a:t>between 5V or 0V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cs typeface="Arial"/>
              </a:rPr>
              <a:t>Will be </a:t>
            </a:r>
            <a:r>
              <a:rPr lang="en-US" sz="2000" b="1" dirty="0">
                <a:cs typeface="Arial"/>
              </a:rPr>
              <a:t>programmed </a:t>
            </a:r>
            <a:r>
              <a:rPr lang="en-US" sz="2000" dirty="0">
                <a:cs typeface="Arial"/>
              </a:rPr>
              <a:t>to decide which LEDs to turn on/off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B550D1D-CD82-BFBE-784D-C8EDB16D8381}"/>
              </a:ext>
            </a:extLst>
          </p:cNvPr>
          <p:cNvSpPr txBox="1"/>
          <p:nvPr/>
        </p:nvSpPr>
        <p:spPr>
          <a:xfrm>
            <a:off x="2448698" y="1171832"/>
            <a:ext cx="2743200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400" dirty="0">
                <a:solidFill>
                  <a:srgbClr val="0070C0"/>
                </a:solidFill>
                <a:latin typeface="Segoe UI Emoji" panose="020B0502040204020203" pitchFamily="34" charset="0"/>
                <a:ea typeface="Segoe UI Emoji" panose="020B0502040204020203" pitchFamily="34" charset="0"/>
              </a:rPr>
              <a:t>ℹ️</a:t>
            </a:r>
            <a:endParaRPr lang="en-US" sz="4400" dirty="0">
              <a:solidFill>
                <a:srgbClr val="0070C0"/>
              </a:solidFill>
              <a:latin typeface="Segoe UI Emoji" panose="020B0502040204020203" pitchFamily="34" charset="0"/>
              <a:ea typeface="Segoe UI Emoji" panose="020B0502040204020203" pitchFamily="34" charset="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85252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F0F2B7B-AC2F-7EB0-DFFD-C276F9DBC578}"/>
              </a:ext>
            </a:extLst>
          </p:cNvPr>
          <p:cNvSpPr txBox="1"/>
          <p:nvPr/>
        </p:nvSpPr>
        <p:spPr>
          <a:xfrm>
            <a:off x="803243" y="2278611"/>
            <a:ext cx="5046858" cy="3622639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marL="457200" indent="-457200" defTabSz="914400">
              <a:lnSpc>
                <a:spcPct val="150000"/>
              </a:lnSpc>
              <a:spcBef>
                <a:spcPts val="1000"/>
              </a:spcBef>
              <a:buClr>
                <a:srgbClr val="FFC50D"/>
              </a:buClr>
              <a:buAutoNum type="arabicPeriod"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cs typeface="Arial"/>
              </a:rPr>
              <a:t>Connect up all 6 LEDs, as shown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 defTabSz="914400">
              <a:lnSpc>
                <a:spcPct val="150000"/>
              </a:lnSpc>
              <a:spcBef>
                <a:spcPts val="1000"/>
              </a:spcBef>
              <a:buClr>
                <a:srgbClr val="FFC50D"/>
              </a:buClr>
            </a:pPr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cs typeface="+mn-lt"/>
              </a:rPr>
              <a:t>Short 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cs typeface="+mn-lt"/>
              </a:rPr>
              <a:t>leg </a:t>
            </a:r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cs typeface="+mn-lt"/>
              </a:rPr>
              <a:t>left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cs typeface="+mn-lt"/>
              </a:rPr>
              <a:t>, </a:t>
            </a:r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cs typeface="+mn-lt"/>
              </a:rPr>
              <a:t>long 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cs typeface="+mn-lt"/>
              </a:rPr>
              <a:t>leg </a:t>
            </a:r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cs typeface="+mn-lt"/>
              </a:rPr>
              <a:t>right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cs typeface="+mn-lt"/>
              </a:rPr>
              <a:t>!</a:t>
            </a:r>
          </a:p>
          <a:p>
            <a:pPr marL="457200" indent="-457200" defTabSz="914400">
              <a:lnSpc>
                <a:spcPct val="150000"/>
              </a:lnSpc>
              <a:spcBef>
                <a:spcPts val="1000"/>
              </a:spcBef>
              <a:buClr>
                <a:schemeClr val="accent2"/>
              </a:buClr>
              <a:buFont typeface="+mj-lt"/>
              <a:buAutoNum type="arabicPeriod" startAt="2"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cs typeface="+mn-lt"/>
              </a:rPr>
              <a:t>Make sure you connect each LED to the correct socket, e.g. LED </a:t>
            </a: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cs typeface="+mn-lt"/>
              </a:rPr>
              <a:t>A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cs typeface="+mn-lt"/>
              </a:rPr>
              <a:t> </a:t>
            </a:r>
            <a:r>
              <a:rPr lang="en-US" sz="2400" dirty="0">
                <a:ea typeface="+mn-lt"/>
                <a:cs typeface="+mn-lt"/>
              </a:rPr>
              <a:t>→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cs typeface="+mn-lt"/>
              </a:rPr>
              <a:t> </a:t>
            </a: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cs typeface="+mn-lt"/>
              </a:rPr>
              <a:t>6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cs typeface="+mn-lt"/>
              </a:rPr>
              <a:t>, LED </a:t>
            </a: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cs typeface="+mn-lt"/>
              </a:rPr>
              <a:t>B</a:t>
            </a:r>
            <a:r>
              <a:rPr lang="en-US" sz="2400" dirty="0">
                <a:ea typeface="+mn-lt"/>
                <a:cs typeface="+mn-lt"/>
              </a:rPr>
              <a:t> → </a:t>
            </a:r>
            <a:r>
              <a:rPr lang="en-US" sz="2400" b="1" dirty="0">
                <a:ea typeface="+mn-lt"/>
                <a:cs typeface="+mn-lt"/>
              </a:rPr>
              <a:t>5</a:t>
            </a:r>
            <a:endParaRPr lang="en-US" sz="2400" b="1" dirty="0">
              <a:solidFill>
                <a:schemeClr val="tx1">
                  <a:lumMod val="85000"/>
                  <a:lumOff val="15000"/>
                </a:schemeClr>
              </a:solidFill>
              <a:cs typeface="Arial" panose="020B0604020202020204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CC23146-3D9E-4DD1-90F2-D9AAE492759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86706" y="964692"/>
            <a:ext cx="3986784" cy="4936558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B165923-D8A4-48EF-BD8D-8DF410BBE42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1298" y="1128683"/>
            <a:ext cx="3657600" cy="460857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9CF91B-6F1A-AE7D-62FE-19F993FE5B60}"/>
              </a:ext>
            </a:extLst>
          </p:cNvPr>
          <p:cNvSpPr txBox="1"/>
          <p:nvPr/>
        </p:nvSpPr>
        <p:spPr>
          <a:xfrm>
            <a:off x="1866608" y="1049236"/>
            <a:ext cx="3752335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cs typeface="Arial"/>
              </a:rPr>
              <a:t>Wiring LEDs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45EEB08-C6F9-EFDC-2A2C-23315BA18D10}"/>
              </a:ext>
            </a:extLst>
          </p:cNvPr>
          <p:cNvSpPr txBox="1"/>
          <p:nvPr/>
        </p:nvSpPr>
        <p:spPr>
          <a:xfrm>
            <a:off x="574590" y="626076"/>
            <a:ext cx="2753497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7200" b="1" dirty="0">
                <a:latin typeface="Segoe UI Emoji" panose="020B0502040204020203" pitchFamily="34" charset="0"/>
                <a:ea typeface="Segoe UI Emoji" panose="020B0502040204020203" pitchFamily="34" charset="0"/>
              </a:rPr>
              <a:t>📋</a:t>
            </a:r>
          </a:p>
        </p:txBody>
      </p:sp>
      <p:pic>
        <p:nvPicPr>
          <p:cNvPr id="3" name="Picture 7">
            <a:extLst>
              <a:ext uri="{FF2B5EF4-FFF2-40B4-BE49-F238E27FC236}">
                <a16:creationId xmlns:a16="http://schemas.microsoft.com/office/drawing/2014/main" id="{EF4DD0D2-5113-B0CD-1306-1C56338A53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1563" y="909614"/>
            <a:ext cx="5379308" cy="520352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C6C522B-0E78-6202-7530-CD6FA8ABA694}"/>
              </a:ext>
            </a:extLst>
          </p:cNvPr>
          <p:cNvSpPr txBox="1"/>
          <p:nvPr/>
        </p:nvSpPr>
        <p:spPr>
          <a:xfrm>
            <a:off x="6588212" y="378939"/>
            <a:ext cx="3814117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000" dirty="0">
                <a:latin typeface="Consolas"/>
              </a:rPr>
              <a:t>A  B  C  D  E  F</a:t>
            </a:r>
            <a:endParaRPr lang="en-US" sz="3000" dirty="0">
              <a:latin typeface="Consolas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89063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0EFCCB-50B5-9807-A9DA-DE958DD76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>
                <a:cs typeface="Arial"/>
              </a:rPr>
              <a:t>Microphone</a:t>
            </a:r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0FD69D01-6D8B-3D47-6183-10D781769A4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410356" y="2423145"/>
            <a:ext cx="3810701" cy="3924421"/>
          </a:xfrm>
        </p:spPr>
        <p:txBody>
          <a:bodyPr vert="horz" lIns="91440" tIns="45720" rIns="91440" bIns="45720" rtlCol="0" anchor="ctr">
            <a:no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cs typeface="Arial"/>
              </a:rPr>
              <a:t>Converts sound into </a:t>
            </a:r>
            <a:r>
              <a:rPr lang="en-US" sz="2000" b="1" dirty="0">
                <a:cs typeface="Arial"/>
              </a:rPr>
              <a:t>electricity</a:t>
            </a:r>
            <a:endParaRPr lang="en-US" b="1" dirty="0"/>
          </a:p>
          <a:p>
            <a:pPr>
              <a:lnSpc>
                <a:spcPct val="150000"/>
              </a:lnSpc>
            </a:pPr>
            <a:r>
              <a:rPr lang="en-US" sz="2000" dirty="0">
                <a:cs typeface="Arial"/>
              </a:rPr>
              <a:t>Quiet sounds create small voltages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cs typeface="Arial"/>
              </a:rPr>
              <a:t>Loud sounds create larger voltages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B550D1D-CD82-BFBE-784D-C8EDB16D8381}"/>
              </a:ext>
            </a:extLst>
          </p:cNvPr>
          <p:cNvSpPr txBox="1"/>
          <p:nvPr/>
        </p:nvSpPr>
        <p:spPr>
          <a:xfrm>
            <a:off x="2448698" y="1171832"/>
            <a:ext cx="2743200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400" dirty="0">
                <a:solidFill>
                  <a:srgbClr val="0070C0"/>
                </a:solidFill>
                <a:latin typeface="Segoe UI Emoji" panose="020B0502040204020203" pitchFamily="34" charset="0"/>
                <a:ea typeface="Segoe UI Emoji" panose="020B0502040204020203" pitchFamily="34" charset="0"/>
              </a:rPr>
              <a:t>ℹ️</a:t>
            </a:r>
            <a:endParaRPr lang="en-US" sz="4400" dirty="0">
              <a:solidFill>
                <a:srgbClr val="0070C0"/>
              </a:solidFill>
              <a:latin typeface="Segoe UI Emoji" panose="020B0502040204020203" pitchFamily="34" charset="0"/>
              <a:ea typeface="Segoe UI Emoji" panose="020B0502040204020203" pitchFamily="34" charset="0"/>
              <a:cs typeface="Arial"/>
            </a:endParaRPr>
          </a:p>
        </p:txBody>
      </p:sp>
      <p:pic>
        <p:nvPicPr>
          <p:cNvPr id="10" name="Picture 10">
            <a:extLst>
              <a:ext uri="{FF2B5EF4-FFF2-40B4-BE49-F238E27FC236}">
                <a16:creationId xmlns:a16="http://schemas.microsoft.com/office/drawing/2014/main" id="{02D29C70-C3B2-3DE9-A91A-1C2CA1B48A3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971657" y="3081868"/>
            <a:ext cx="1695206" cy="2596776"/>
          </a:xfrm>
        </p:spPr>
      </p:pic>
    </p:spTree>
    <p:extLst>
      <p:ext uri="{BB962C8B-B14F-4D97-AF65-F5344CB8AC3E}">
        <p14:creationId xmlns:p14="http://schemas.microsoft.com/office/powerpoint/2010/main" val="536570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F0F2B7B-AC2F-7EB0-DFFD-C276F9DBC578}"/>
              </a:ext>
            </a:extLst>
          </p:cNvPr>
          <p:cNvSpPr txBox="1"/>
          <p:nvPr/>
        </p:nvSpPr>
        <p:spPr>
          <a:xfrm>
            <a:off x="803243" y="2278611"/>
            <a:ext cx="5046858" cy="3622639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marL="457200" indent="-457200" defTabSz="914400">
              <a:spcBef>
                <a:spcPts val="1000"/>
              </a:spcBef>
              <a:buClr>
                <a:srgbClr val="FFC50D"/>
              </a:buClr>
              <a:buAutoNum type="arabicPeriod"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cs typeface="Arial"/>
              </a:rPr>
              <a:t>Connect up the microphone, as shown</a:t>
            </a:r>
            <a:b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cs typeface="Arial"/>
              </a:rPr>
            </a:b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cs typeface="Arial"/>
            </a:endParaRPr>
          </a:p>
          <a:p>
            <a:pPr marL="457200" indent="-457200" defTabSz="914400">
              <a:spcBef>
                <a:spcPts val="1000"/>
              </a:spcBef>
              <a:buClr>
                <a:srgbClr val="FFC50D"/>
              </a:buClr>
              <a:buAutoNum type="arabicPeriod"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cs typeface="Arial"/>
              </a:rPr>
              <a:t>Make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cs typeface="+mn-lt"/>
              </a:rPr>
              <a:t> sure you connect the </a:t>
            </a: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cs typeface="+mn-lt"/>
              </a:rPr>
              <a:t>OUT 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cs typeface="+mn-lt"/>
              </a:rPr>
              <a:t>pin to the socket labelled </a:t>
            </a: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cs typeface="+mn-lt"/>
              </a:rPr>
              <a:t>A0 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cs typeface="+mn-lt"/>
              </a:rPr>
              <a:t>on the Arduino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CC23146-3D9E-4DD1-90F2-D9AAE492759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86706" y="964692"/>
            <a:ext cx="3986784" cy="4936558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B165923-D8A4-48EF-BD8D-8DF410BBE42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1298" y="1128683"/>
            <a:ext cx="3657600" cy="460857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9CF91B-6F1A-AE7D-62FE-19F993FE5B60}"/>
              </a:ext>
            </a:extLst>
          </p:cNvPr>
          <p:cNvSpPr txBox="1"/>
          <p:nvPr/>
        </p:nvSpPr>
        <p:spPr>
          <a:xfrm>
            <a:off x="1866608" y="1049236"/>
            <a:ext cx="3855307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cs typeface="Arial"/>
              </a:rPr>
              <a:t>Adding the Microphone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45EEB08-C6F9-EFDC-2A2C-23315BA18D10}"/>
              </a:ext>
            </a:extLst>
          </p:cNvPr>
          <p:cNvSpPr txBox="1"/>
          <p:nvPr/>
        </p:nvSpPr>
        <p:spPr>
          <a:xfrm>
            <a:off x="574590" y="626076"/>
            <a:ext cx="2753497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7200" b="1" dirty="0">
                <a:latin typeface="Segoe UI Emoji" panose="020B0502040204020203" pitchFamily="34" charset="0"/>
                <a:ea typeface="Segoe UI Emoji" panose="020B0502040204020203" pitchFamily="34" charset="0"/>
              </a:rPr>
              <a:t>📋</a:t>
            </a:r>
          </a:p>
        </p:txBody>
      </p:sp>
      <p:pic>
        <p:nvPicPr>
          <p:cNvPr id="2" name="Picture 3" descr="A picture containing text, electronics, circuit&#10;&#10;Description automatically generated">
            <a:extLst>
              <a:ext uri="{FF2B5EF4-FFF2-40B4-BE49-F238E27FC236}">
                <a16:creationId xmlns:a16="http://schemas.microsoft.com/office/drawing/2014/main" id="{0E6E825E-05B9-0731-1D57-031F78F538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6452" y="727006"/>
            <a:ext cx="3980212" cy="5413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724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u-meter-demo-cropped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1297046" y="-343696"/>
            <a:ext cx="14214718" cy="799577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C6A43D4-3077-079A-FBC7-1ACA678A51D4}"/>
              </a:ext>
            </a:extLst>
          </p:cNvPr>
          <p:cNvSpPr/>
          <p:nvPr/>
        </p:nvSpPr>
        <p:spPr>
          <a:xfrm>
            <a:off x="2087" y="-3133"/>
            <a:ext cx="12191999" cy="6857999"/>
          </a:xfrm>
          <a:prstGeom prst="rect">
            <a:avLst/>
          </a:prstGeom>
          <a:solidFill>
            <a:srgbClr val="595959">
              <a:alpha val="33000"/>
            </a:srgb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E8BC64-3E8C-566B-2B31-A63B73F1E2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4396" y="672418"/>
            <a:ext cx="5923893" cy="1188720"/>
          </a:xfr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US" sz="2400">
                <a:solidFill>
                  <a:schemeClr val="bg1"/>
                </a:solidFill>
                <a:cs typeface="Arial"/>
              </a:rPr>
              <a:t>What's the Plan?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058504-22B2-8B9B-ACC1-F4776C213A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4396" y="2356209"/>
            <a:ext cx="5923893" cy="3957928"/>
          </a:xfrm>
          <a:solidFill>
            <a:schemeClr val="tx1"/>
          </a:solidFill>
          <a:ln w="28575">
            <a:solidFill>
              <a:schemeClr val="bg1"/>
            </a:solidFill>
          </a:ln>
        </p:spPr>
        <p:txBody>
          <a:bodyPr vert="horz" lIns="365760" tIns="45720" rIns="365760" bIns="45720" rtlCol="0" anchor="ctr"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000">
                <a:solidFill>
                  <a:schemeClr val="bg1"/>
                </a:solidFill>
                <a:ea typeface="+mn-lt"/>
                <a:cs typeface="+mn-lt"/>
              </a:rPr>
              <a:t>We will create a </a:t>
            </a:r>
            <a:r>
              <a:rPr lang="en-US" sz="2000" b="1">
                <a:solidFill>
                  <a:schemeClr val="bg1"/>
                </a:solidFill>
                <a:ea typeface="+mn-lt"/>
                <a:cs typeface="+mn-lt"/>
              </a:rPr>
              <a:t>digital volume meter</a:t>
            </a:r>
            <a:r>
              <a:rPr lang="en-US" sz="2000">
                <a:solidFill>
                  <a:schemeClr val="bg1"/>
                </a:solidFill>
                <a:ea typeface="+mn-lt"/>
                <a:cs typeface="+mn-lt"/>
              </a:rPr>
              <a:t>, where LED lights react to the volume of your voice/music</a:t>
            </a:r>
            <a:endParaRPr lang="en-US" sz="2000">
              <a:solidFill>
                <a:schemeClr val="bg1"/>
              </a:solidFill>
              <a:cs typeface="Arial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sz="2000">
                <a:solidFill>
                  <a:schemeClr val="bg1"/>
                </a:solidFill>
                <a:ea typeface="+mn-lt"/>
                <a:cs typeface="+mn-lt"/>
              </a:rPr>
              <a:t>Build the electronic circuit</a:t>
            </a:r>
            <a:endParaRPr lang="en-US" sz="2000" dirty="0">
              <a:solidFill>
                <a:schemeClr val="bg1"/>
              </a:solidFill>
              <a:ea typeface="+mn-lt"/>
              <a:cs typeface="+mn-lt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sz="2000">
                <a:solidFill>
                  <a:schemeClr val="bg1"/>
                </a:solidFill>
                <a:ea typeface="+mn-lt"/>
                <a:cs typeface="+mn-lt"/>
              </a:rPr>
              <a:t>Program the microcontroller</a:t>
            </a:r>
            <a:endParaRPr lang="en-US" sz="2000" dirty="0">
              <a:solidFill>
                <a:schemeClr val="bg1"/>
              </a:solidFill>
              <a:ea typeface="+mn-lt"/>
              <a:cs typeface="+mn-lt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sz="2000">
                <a:solidFill>
                  <a:schemeClr val="bg1"/>
                </a:solidFill>
                <a:ea typeface="+mn-lt"/>
                <a:cs typeface="+mn-lt"/>
              </a:rPr>
              <a:t>Experiment!</a:t>
            </a:r>
            <a:endParaRPr lang="en-US" sz="2000" dirty="0">
              <a:solidFill>
                <a:schemeClr val="bg1"/>
              </a:solidFill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436173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41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F9BC68-3118-955E-0A5E-11F856312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Arial"/>
              </a:rPr>
              <a:t>Programming the Microcontroller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8412E9-F74B-6147-F8FC-D262880177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889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 descr="Diagram&#10;&#10;Description automatically generated">
            <a:extLst>
              <a:ext uri="{FF2B5EF4-FFF2-40B4-BE49-F238E27FC236}">
                <a16:creationId xmlns:a16="http://schemas.microsoft.com/office/drawing/2014/main" id="{BC86A3E4-CD57-475F-A53F-46603E9C02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04497" y="1474449"/>
            <a:ext cx="8043627" cy="4996685"/>
          </a:xfrm>
        </p:spPr>
      </p:pic>
      <p:pic>
        <p:nvPicPr>
          <p:cNvPr id="20" name="Picture 20" descr="A picture containing text, tableware, dishware, plate&#10;&#10;Description automatically generated">
            <a:extLst>
              <a:ext uri="{FF2B5EF4-FFF2-40B4-BE49-F238E27FC236}">
                <a16:creationId xmlns:a16="http://schemas.microsoft.com/office/drawing/2014/main" id="{F75832A5-05F2-1C7A-A80C-47163A32BC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4690" y="2361561"/>
            <a:ext cx="953105" cy="928914"/>
          </a:xfrm>
          <a:prstGeom prst="rect">
            <a:avLst/>
          </a:prstGeom>
        </p:spPr>
      </p:pic>
      <p:grpSp>
        <p:nvGrpSpPr>
          <p:cNvPr id="45" name="Group 44">
            <a:extLst>
              <a:ext uri="{FF2B5EF4-FFF2-40B4-BE49-F238E27FC236}">
                <a16:creationId xmlns:a16="http://schemas.microsoft.com/office/drawing/2014/main" id="{1DAE2229-20AD-5B10-C28D-64CBBBAF65A8}"/>
              </a:ext>
            </a:extLst>
          </p:cNvPr>
          <p:cNvGrpSpPr/>
          <p:nvPr/>
        </p:nvGrpSpPr>
        <p:grpSpPr>
          <a:xfrm>
            <a:off x="4108331" y="844039"/>
            <a:ext cx="588752" cy="2235591"/>
            <a:chOff x="4108331" y="844039"/>
            <a:chExt cx="588752" cy="2235591"/>
          </a:xfrm>
        </p:grpSpPr>
        <p:pic>
          <p:nvPicPr>
            <p:cNvPr id="36" name="Picture 36" descr="Shape, icon, arrow&#10;&#10;Description automatically generated">
              <a:extLst>
                <a:ext uri="{FF2B5EF4-FFF2-40B4-BE49-F238E27FC236}">
                  <a16:creationId xmlns:a16="http://schemas.microsoft.com/office/drawing/2014/main" id="{61C644D0-A72B-7AC1-9C7C-93C4436C543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08331" y="844039"/>
              <a:ext cx="481642" cy="439768"/>
            </a:xfrm>
            <a:prstGeom prst="rect">
              <a:avLst/>
            </a:prstGeom>
          </p:spPr>
        </p:pic>
        <p:pic>
          <p:nvPicPr>
            <p:cNvPr id="40" name="Picture 40" descr="A picture containing indoor&#10;&#10;Description automatically generated">
              <a:extLst>
                <a:ext uri="{FF2B5EF4-FFF2-40B4-BE49-F238E27FC236}">
                  <a16:creationId xmlns:a16="http://schemas.microsoft.com/office/drawing/2014/main" id="{3B3FA2E2-F5E0-B23E-A91C-4CF79162933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159370" y="2570671"/>
              <a:ext cx="537713" cy="508959"/>
            </a:xfrm>
            <a:prstGeom prst="rect">
              <a:avLst/>
            </a:prstGeom>
          </p:spPr>
        </p:pic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3FA421E4-F969-9C25-83C4-8CA282F13A92}"/>
                </a:ext>
              </a:extLst>
            </p:cNvPr>
            <p:cNvCxnSpPr/>
            <p:nvPr/>
          </p:nvCxnSpPr>
          <p:spPr>
            <a:xfrm flipH="1">
              <a:off x="4330459" y="1505309"/>
              <a:ext cx="14377" cy="934528"/>
            </a:xfrm>
            <a:prstGeom prst="straightConnector1">
              <a:avLst/>
            </a:prstGeom>
            <a:ln>
              <a:solidFill>
                <a:schemeClr val="tx1">
                  <a:lumMod val="90000"/>
                  <a:lumOff val="10000"/>
                </a:schemeClr>
              </a:solidFill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BCA05E2B-16E5-85ED-53D8-74EAF4379FAC}"/>
              </a:ext>
            </a:extLst>
          </p:cNvPr>
          <p:cNvGrpSpPr/>
          <p:nvPr/>
        </p:nvGrpSpPr>
        <p:grpSpPr>
          <a:xfrm>
            <a:off x="5804858" y="621189"/>
            <a:ext cx="970472" cy="2458440"/>
            <a:chOff x="5804858" y="621189"/>
            <a:chExt cx="970472" cy="2458440"/>
          </a:xfrm>
        </p:grpSpPr>
        <p:pic>
          <p:nvPicPr>
            <p:cNvPr id="37" name="Picture 36" descr="Shape, icon, arrow&#10;&#10;Description automatically generated">
              <a:extLst>
                <a:ext uri="{FF2B5EF4-FFF2-40B4-BE49-F238E27FC236}">
                  <a16:creationId xmlns:a16="http://schemas.microsoft.com/office/drawing/2014/main" id="{E6ACBAD2-BA9B-D4C8-4F66-6FC61FA0BB1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04858" y="621189"/>
              <a:ext cx="970472" cy="885466"/>
            </a:xfrm>
            <a:prstGeom prst="rect">
              <a:avLst/>
            </a:prstGeom>
          </p:spPr>
        </p:pic>
        <p:pic>
          <p:nvPicPr>
            <p:cNvPr id="41" name="Picture 40" descr="A picture containing indoor&#10;&#10;Description automatically generated">
              <a:extLst>
                <a:ext uri="{FF2B5EF4-FFF2-40B4-BE49-F238E27FC236}">
                  <a16:creationId xmlns:a16="http://schemas.microsoft.com/office/drawing/2014/main" id="{9C246A5D-2DB5-A337-0B47-6E3CE1CC1D9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100313" y="2570670"/>
              <a:ext cx="537713" cy="508959"/>
            </a:xfrm>
            <a:prstGeom prst="rect">
              <a:avLst/>
            </a:prstGeom>
          </p:spPr>
        </p:pic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2EACD755-5F01-4FA1-C4E8-82AF1029F16C}"/>
                </a:ext>
              </a:extLst>
            </p:cNvPr>
            <p:cNvCxnSpPr>
              <a:cxnSpLocks/>
            </p:cNvCxnSpPr>
            <p:nvPr/>
          </p:nvCxnSpPr>
          <p:spPr>
            <a:xfrm>
              <a:off x="6285779" y="1677837"/>
              <a:ext cx="14377" cy="761999"/>
            </a:xfrm>
            <a:prstGeom prst="straightConnector1">
              <a:avLst/>
            </a:prstGeom>
            <a:ln>
              <a:solidFill>
                <a:schemeClr val="tx1">
                  <a:lumMod val="90000"/>
                  <a:lumOff val="10000"/>
                </a:schemeClr>
              </a:solidFill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384CAED8-F1C1-C4F4-F1AB-37248B3493D6}"/>
              </a:ext>
            </a:extLst>
          </p:cNvPr>
          <p:cNvGrpSpPr/>
          <p:nvPr/>
        </p:nvGrpSpPr>
        <p:grpSpPr>
          <a:xfrm>
            <a:off x="8477542" y="2270048"/>
            <a:ext cx="2466683" cy="1025677"/>
            <a:chOff x="8477542" y="2270048"/>
            <a:chExt cx="2466683" cy="1025677"/>
          </a:xfrm>
        </p:grpSpPr>
        <p:pic>
          <p:nvPicPr>
            <p:cNvPr id="26" name="Picture 26" descr="Icon&#10;&#10;Description automatically generated">
              <a:extLst>
                <a:ext uri="{FF2B5EF4-FFF2-40B4-BE49-F238E27FC236}">
                  <a16:creationId xmlns:a16="http://schemas.microsoft.com/office/drawing/2014/main" id="{AD18D0D4-ADB0-2422-4732-88D865E56F9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477542" y="2270048"/>
              <a:ext cx="1037772" cy="1025677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32D4DB1-2B5A-DB45-0E70-40F3C1FD4695}"/>
                </a:ext>
              </a:extLst>
            </p:cNvPr>
            <p:cNvSpPr txBox="1"/>
            <p:nvPr/>
          </p:nvSpPr>
          <p:spPr>
            <a:xfrm>
              <a:off x="9515475" y="2324100"/>
              <a:ext cx="1428750" cy="92333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dirty="0">
                  <a:latin typeface="Consolas"/>
                </a:rPr>
                <a:t>How loud </a:t>
              </a:r>
              <a:br>
                <a:rPr lang="en-US" dirty="0">
                  <a:latin typeface="Consolas"/>
                </a:rPr>
              </a:br>
              <a:r>
                <a:rPr lang="en-US" dirty="0">
                  <a:latin typeface="Consolas"/>
                </a:rPr>
                <a:t>is this </a:t>
              </a:r>
              <a:br>
                <a:rPr lang="en-US" dirty="0">
                  <a:latin typeface="Consolas"/>
                </a:rPr>
              </a:br>
              <a:r>
                <a:rPr lang="en-US" dirty="0">
                  <a:latin typeface="Consolas"/>
                </a:rPr>
                <a:t>sound?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01172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Program?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31136" y="2461581"/>
            <a:ext cx="7729728" cy="3586293"/>
          </a:xfrm>
        </p:spPr>
        <p:txBody>
          <a:bodyPr anchor="ctr"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A program is a </a:t>
            </a:r>
            <a:r>
              <a:rPr lang="en-US" b="1" dirty="0"/>
              <a:t>set of instructions</a:t>
            </a:r>
            <a:r>
              <a:rPr lang="en-US" dirty="0"/>
              <a:t> that a computer follows to achieve a task</a:t>
            </a:r>
          </a:p>
          <a:p>
            <a:pPr>
              <a:lnSpc>
                <a:spcPct val="150000"/>
              </a:lnSpc>
            </a:pPr>
            <a:r>
              <a:rPr lang="en-US" dirty="0"/>
              <a:t>Creating a program has two steps:</a:t>
            </a:r>
          </a:p>
          <a:p>
            <a:pPr marL="342900" indent="-342900" algn="ctr">
              <a:lnSpc>
                <a:spcPct val="150000"/>
              </a:lnSpc>
              <a:buFont typeface="+mj-lt"/>
              <a:buAutoNum type="arabicPeriod"/>
            </a:pPr>
            <a:r>
              <a:rPr lang="en-US" sz="2000" dirty="0"/>
              <a:t>Deciding what the set of instructions should be</a:t>
            </a:r>
          </a:p>
          <a:p>
            <a:pPr marL="342900" indent="-342900" algn="ctr">
              <a:lnSpc>
                <a:spcPct val="150000"/>
              </a:lnSpc>
              <a:buFont typeface="+mj-lt"/>
              <a:buAutoNum type="arabicPeriod"/>
            </a:pPr>
            <a:r>
              <a:rPr lang="en-US" sz="2000" dirty="0"/>
              <a:t>Giving the computer the instructions in a way that it can understand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B164D20-D3E1-8311-B093-E709D5E905BD}"/>
              </a:ext>
            </a:extLst>
          </p:cNvPr>
          <p:cNvSpPr txBox="1"/>
          <p:nvPr/>
        </p:nvSpPr>
        <p:spPr>
          <a:xfrm>
            <a:off x="2448698" y="1171832"/>
            <a:ext cx="899984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400" dirty="0">
                <a:solidFill>
                  <a:srgbClr val="0070C0"/>
                </a:solidFill>
                <a:latin typeface="Segoe UI Emoji" panose="020B0502040204020203" pitchFamily="34" charset="0"/>
                <a:ea typeface="Segoe UI Emoji" panose="020B0502040204020203" pitchFamily="34" charset="0"/>
              </a:rPr>
              <a:t>ℹ️</a:t>
            </a:r>
            <a:endParaRPr lang="en-US" sz="4400" dirty="0">
              <a:solidFill>
                <a:srgbClr val="0070C0"/>
              </a:solidFill>
              <a:latin typeface="Segoe UI Emoji" panose="020B0502040204020203" pitchFamily="34" charset="0"/>
              <a:ea typeface="Segoe UI Emoji" panose="020B0502040204020203" pitchFamily="34" charset="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24180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Computers Are Dumb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1889" y="4059988"/>
            <a:ext cx="1608221" cy="2144295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2231136" y="2461581"/>
            <a:ext cx="7729728" cy="35862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dirty="0"/>
              <a:t>Computers take things </a:t>
            </a:r>
            <a:r>
              <a:rPr lang="en-US" b="1" dirty="0"/>
              <a:t>literally</a:t>
            </a:r>
          </a:p>
          <a:p>
            <a:pPr>
              <a:lnSpc>
                <a:spcPct val="150000"/>
              </a:lnSpc>
            </a:pPr>
            <a:r>
              <a:rPr lang="en-US" dirty="0"/>
              <a:t>They need </a:t>
            </a:r>
            <a:r>
              <a:rPr lang="en-US" b="1" dirty="0"/>
              <a:t>precise</a:t>
            </a:r>
            <a:r>
              <a:rPr lang="en-US" dirty="0"/>
              <a:t> list of instructions to follow - they will only do </a:t>
            </a:r>
            <a:r>
              <a:rPr lang="en-US" b="1" dirty="0"/>
              <a:t>exactly</a:t>
            </a:r>
            <a:r>
              <a:rPr lang="en-US" dirty="0"/>
              <a:t> what you tell it to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164D20-D3E1-8311-B093-E709D5E905BD}"/>
              </a:ext>
            </a:extLst>
          </p:cNvPr>
          <p:cNvSpPr txBox="1"/>
          <p:nvPr/>
        </p:nvSpPr>
        <p:spPr>
          <a:xfrm>
            <a:off x="2448698" y="1171832"/>
            <a:ext cx="899984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400" dirty="0">
                <a:solidFill>
                  <a:srgbClr val="0070C0"/>
                </a:solidFill>
                <a:latin typeface="Segoe UI Emoji" panose="020B0502040204020203" pitchFamily="34" charset="0"/>
                <a:ea typeface="Segoe UI Emoji" panose="020B0502040204020203" pitchFamily="34" charset="0"/>
              </a:rPr>
              <a:t>ℹ️</a:t>
            </a:r>
            <a:endParaRPr lang="en-US" sz="4400" dirty="0">
              <a:solidFill>
                <a:srgbClr val="0070C0"/>
              </a:solidFill>
              <a:latin typeface="Segoe UI Emoji" panose="020B0502040204020203" pitchFamily="34" charset="0"/>
              <a:ea typeface="Segoe UI Emoji" panose="020B0502040204020203" pitchFamily="34" charset="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93693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CC23146-3D9E-4DD1-90F2-D9AAE492759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86706" y="964692"/>
            <a:ext cx="3986784" cy="4936558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B165923-D8A4-48EF-BD8D-8DF410BBE42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1298" y="1128683"/>
            <a:ext cx="3657600" cy="460857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9CF91B-6F1A-AE7D-62FE-19F993FE5B60}"/>
              </a:ext>
            </a:extLst>
          </p:cNvPr>
          <p:cNvSpPr txBox="1"/>
          <p:nvPr/>
        </p:nvSpPr>
        <p:spPr>
          <a:xfrm>
            <a:off x="1866608" y="1049236"/>
            <a:ext cx="3752335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cs typeface="Arial"/>
              </a:rPr>
              <a:t>Tea Making Robot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45EEB08-C6F9-EFDC-2A2C-23315BA18D10}"/>
              </a:ext>
            </a:extLst>
          </p:cNvPr>
          <p:cNvSpPr txBox="1"/>
          <p:nvPr/>
        </p:nvSpPr>
        <p:spPr>
          <a:xfrm>
            <a:off x="574590" y="626076"/>
            <a:ext cx="2753497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7200" b="1" dirty="0">
                <a:latin typeface="Segoe UI Emoji" panose="020B0502040204020203" pitchFamily="34" charset="0"/>
                <a:ea typeface="Segoe UI Emoji" panose="020B0502040204020203" pitchFamily="34" charset="0"/>
              </a:rPr>
              <a:t>📋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4666" y="3767018"/>
            <a:ext cx="2134232" cy="213423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F0F2B7B-AC2F-7EB0-DFFD-C276F9DBC578}"/>
              </a:ext>
            </a:extLst>
          </p:cNvPr>
          <p:cNvSpPr txBox="1"/>
          <p:nvPr/>
        </p:nvSpPr>
        <p:spPr>
          <a:xfrm>
            <a:off x="803243" y="2278611"/>
            <a:ext cx="7634904" cy="3622639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marL="457200" indent="-457200" defTabSz="914400">
              <a:lnSpc>
                <a:spcPct val="150000"/>
              </a:lnSpc>
              <a:spcBef>
                <a:spcPts val="1000"/>
              </a:spcBef>
              <a:buClr>
                <a:srgbClr val="FFC50D"/>
              </a:buClr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/>
              </a:rPr>
              <a:t>Your task is to create an set of instructions for a </a:t>
            </a:r>
            <a:r>
              <a:rPr lang="en-GB" sz="24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/>
              </a:rPr>
              <a:t>tea making robot</a:t>
            </a:r>
          </a:p>
          <a:p>
            <a:pPr marL="457200" indent="-457200" defTabSz="914400">
              <a:lnSpc>
                <a:spcPct val="150000"/>
              </a:lnSpc>
              <a:spcBef>
                <a:spcPts val="1000"/>
              </a:spcBef>
              <a:buClr>
                <a:srgbClr val="FFC50D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/>
              </a:rPr>
              <a:t>What steps would the robot need to do to make a cup of tea?</a:t>
            </a:r>
          </a:p>
          <a:p>
            <a:pPr marL="457200" indent="-457200" defTabSz="914400">
              <a:lnSpc>
                <a:spcPct val="150000"/>
              </a:lnSpc>
              <a:spcBef>
                <a:spcPts val="1000"/>
              </a:spcBef>
              <a:buClr>
                <a:srgbClr val="FFC50D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/>
              </a:rPr>
              <a:t>What information would it need to ask the user?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3176" y="1540575"/>
            <a:ext cx="1470996" cy="1481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986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672" y="801073"/>
            <a:ext cx="4486656" cy="1141497"/>
          </a:xfrm>
        </p:spPr>
        <p:txBody>
          <a:bodyPr/>
          <a:lstStyle/>
          <a:p>
            <a:r>
              <a:rPr lang="en-US" dirty="0"/>
              <a:t>Arduino IDE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000" dirty="0"/>
              <a:t>Used to type up our programs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Upload our programs to the microcontroller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To open it on your computer:</a:t>
            </a:r>
          </a:p>
          <a:p>
            <a:pPr marL="5715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/>
              <a:t>Go to the Windows start menu in the </a:t>
            </a:r>
            <a:r>
              <a:rPr lang="en-US" sz="2000" b="1" dirty="0"/>
              <a:t>bottom left </a:t>
            </a:r>
            <a:r>
              <a:rPr lang="en-US" sz="2000" dirty="0"/>
              <a:t>of the screen</a:t>
            </a:r>
          </a:p>
          <a:p>
            <a:pPr marL="5715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/>
              <a:t>Type in “</a:t>
            </a:r>
            <a:r>
              <a:rPr lang="en-US" sz="2000" b="1" dirty="0"/>
              <a:t>Arduino</a:t>
            </a:r>
            <a:r>
              <a:rPr lang="en-US" sz="2000" dirty="0"/>
              <a:t>”</a:t>
            </a:r>
          </a:p>
          <a:p>
            <a:pPr marL="571500" lvl="1" indent="-342900">
              <a:lnSpc>
                <a:spcPct val="150000"/>
              </a:lnSpc>
              <a:buFont typeface="+mj-lt"/>
              <a:buAutoNum type="arabicPeriod"/>
            </a:pPr>
            <a:endParaRPr lang="en-US" sz="2000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9" name="Picture 2" descr="Uploading Board Code and Arduino ID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5" t="1952" r="2771" b="2924"/>
          <a:stretch/>
        </p:blipFill>
        <p:spPr bwMode="auto">
          <a:xfrm>
            <a:off x="804672" y="2357798"/>
            <a:ext cx="4486656" cy="3695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Arduino IDE Reviews 2022: Details, Pricing, &amp; Features | G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3999" y="5204754"/>
            <a:ext cx="2180001" cy="1144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1129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CC23146-3D9E-4DD1-90F2-D9AAE492759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86706" y="964692"/>
            <a:ext cx="3986784" cy="4936558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B165923-D8A4-48EF-BD8D-8DF410BBE42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1298" y="1128683"/>
            <a:ext cx="3657600" cy="460857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9CF91B-6F1A-AE7D-62FE-19F993FE5B60}"/>
              </a:ext>
            </a:extLst>
          </p:cNvPr>
          <p:cNvSpPr txBox="1"/>
          <p:nvPr/>
        </p:nvSpPr>
        <p:spPr>
          <a:xfrm>
            <a:off x="1866608" y="1049236"/>
            <a:ext cx="3752335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cs typeface="Arial"/>
              </a:rPr>
              <a:t>Test Program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45EEB08-C6F9-EFDC-2A2C-23315BA18D10}"/>
              </a:ext>
            </a:extLst>
          </p:cNvPr>
          <p:cNvSpPr txBox="1"/>
          <p:nvPr/>
        </p:nvSpPr>
        <p:spPr>
          <a:xfrm>
            <a:off x="574590" y="626076"/>
            <a:ext cx="2753497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7200" b="1" dirty="0">
                <a:latin typeface="Segoe UI Emoji" panose="020B0502040204020203" pitchFamily="34" charset="0"/>
                <a:ea typeface="Segoe UI Emoji" panose="020B0502040204020203" pitchFamily="34" charset="0"/>
              </a:rPr>
              <a:t>📋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0F2B7B-AC2F-7EB0-DFFD-C276F9DBC578}"/>
              </a:ext>
            </a:extLst>
          </p:cNvPr>
          <p:cNvSpPr txBox="1"/>
          <p:nvPr/>
        </p:nvSpPr>
        <p:spPr>
          <a:xfrm>
            <a:off x="803242" y="2278611"/>
            <a:ext cx="5703487" cy="3622639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marL="457200" indent="-457200" defTabSz="914400">
              <a:lnSpc>
                <a:spcPct val="150000"/>
              </a:lnSpc>
              <a:spcBef>
                <a:spcPts val="1000"/>
              </a:spcBef>
              <a:buClr>
                <a:srgbClr val="FFC50D"/>
              </a:buClr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/>
              </a:rPr>
              <a:t>Let’s test if the Arduino IDE can talk to our microcontrollers</a:t>
            </a:r>
            <a:endParaRPr lang="en-GB" sz="2400" b="1" dirty="0">
              <a:solidFill>
                <a:schemeClr val="tx1">
                  <a:lumMod val="85000"/>
                  <a:lumOff val="15000"/>
                </a:schemeClr>
              </a:solidFill>
              <a:cs typeface="Arial" panose="020B0604020202020204"/>
            </a:endParaRPr>
          </a:p>
          <a:p>
            <a:pPr marL="457200" indent="-457200" defTabSz="914400">
              <a:lnSpc>
                <a:spcPct val="150000"/>
              </a:lnSpc>
              <a:spcBef>
                <a:spcPts val="1000"/>
              </a:spcBef>
              <a:buClr>
                <a:srgbClr val="FFC50D"/>
              </a:buClr>
              <a:buFont typeface="+mj-lt"/>
              <a:buAutoNum type="arabicPeriod"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/>
              </a:rPr>
              <a:t>Open the test program by going to </a:t>
            </a: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/>
              </a:rPr>
              <a:t>File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/>
              </a:rPr>
              <a:t> &gt; </a:t>
            </a: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/>
              </a:rPr>
              <a:t>Examples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/>
              </a:rPr>
              <a:t> &gt; </a:t>
            </a: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/>
              </a:rPr>
              <a:t>01.Basics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/>
              </a:rPr>
              <a:t> &gt; </a:t>
            </a: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/>
              </a:rPr>
              <a:t>Blink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359" t="267" b="2526"/>
          <a:stretch/>
        </p:blipFill>
        <p:spPr>
          <a:xfrm>
            <a:off x="6671321" y="2468042"/>
            <a:ext cx="4702169" cy="3243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788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CC23146-3D9E-4DD1-90F2-D9AAE492759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86706" y="964692"/>
            <a:ext cx="3986784" cy="4936558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B165923-D8A4-48EF-BD8D-8DF410BBE42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1298" y="1128683"/>
            <a:ext cx="3657600" cy="460857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9CF91B-6F1A-AE7D-62FE-19F993FE5B60}"/>
              </a:ext>
            </a:extLst>
          </p:cNvPr>
          <p:cNvSpPr txBox="1"/>
          <p:nvPr/>
        </p:nvSpPr>
        <p:spPr>
          <a:xfrm>
            <a:off x="1866608" y="1049236"/>
            <a:ext cx="3752335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cs typeface="Arial"/>
              </a:rPr>
              <a:t>Test Program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45EEB08-C6F9-EFDC-2A2C-23315BA18D10}"/>
              </a:ext>
            </a:extLst>
          </p:cNvPr>
          <p:cNvSpPr txBox="1"/>
          <p:nvPr/>
        </p:nvSpPr>
        <p:spPr>
          <a:xfrm>
            <a:off x="574590" y="626076"/>
            <a:ext cx="2753497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7200" b="1" dirty="0">
                <a:latin typeface="Segoe UI Emoji" panose="020B0502040204020203" pitchFamily="34" charset="0"/>
                <a:ea typeface="Segoe UI Emoji" panose="020B0502040204020203" pitchFamily="34" charset="0"/>
              </a:rPr>
              <a:t>📋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0F2B7B-AC2F-7EB0-DFFD-C276F9DBC578}"/>
              </a:ext>
            </a:extLst>
          </p:cNvPr>
          <p:cNvSpPr txBox="1"/>
          <p:nvPr/>
        </p:nvSpPr>
        <p:spPr>
          <a:xfrm>
            <a:off x="803243" y="1990397"/>
            <a:ext cx="6235231" cy="4013361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marL="457200" indent="-457200" defTabSz="914400">
              <a:lnSpc>
                <a:spcPct val="150000"/>
              </a:lnSpc>
              <a:spcBef>
                <a:spcPts val="1000"/>
              </a:spcBef>
              <a:buClr>
                <a:srgbClr val="FFC50D"/>
              </a:buClr>
              <a:buFont typeface="+mj-lt"/>
              <a:buAutoNum type="arabicPeriod" startAt="2"/>
            </a:pPr>
            <a:r>
              <a:rPr lang="en-GB" sz="2400" dirty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/>
              </a:rPr>
              <a:t>Select the correct microcontroller: </a:t>
            </a:r>
            <a:r>
              <a:rPr lang="en-GB" sz="24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/>
              </a:rPr>
              <a:t>Tools</a:t>
            </a:r>
            <a:r>
              <a:rPr lang="en-GB" sz="2400" dirty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/>
              </a:rPr>
              <a:t> &gt; </a:t>
            </a:r>
            <a:r>
              <a:rPr lang="en-GB" sz="24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/>
              </a:rPr>
              <a:t>Board</a:t>
            </a:r>
            <a:r>
              <a:rPr lang="en-GB" sz="2400" dirty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/>
              </a:rPr>
              <a:t> &gt; </a:t>
            </a:r>
            <a:r>
              <a:rPr lang="en-GB" sz="24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/>
              </a:rPr>
              <a:t>Arduino AVR Boards </a:t>
            </a:r>
            <a:r>
              <a:rPr lang="en-GB" sz="2400" dirty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/>
              </a:rPr>
              <a:t>&gt; </a:t>
            </a:r>
            <a:r>
              <a:rPr lang="en-GB" sz="24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/>
              </a:rPr>
              <a:t>Arduino Uno</a:t>
            </a:r>
          </a:p>
          <a:p>
            <a:pPr marL="457200" indent="-457200" defTabSz="914400">
              <a:lnSpc>
                <a:spcPct val="150000"/>
              </a:lnSpc>
              <a:spcBef>
                <a:spcPts val="1000"/>
              </a:spcBef>
              <a:buClr>
                <a:srgbClr val="FFC50D"/>
              </a:buClr>
              <a:buFont typeface="+mj-lt"/>
              <a:buAutoNum type="arabicPeriod" startAt="2"/>
            </a:pPr>
            <a:r>
              <a:rPr lang="en-GB" sz="2400" dirty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/>
              </a:rPr>
              <a:t>Select the port: </a:t>
            </a:r>
            <a:r>
              <a:rPr lang="en-GB" sz="24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/>
              </a:rPr>
              <a:t>Tools</a:t>
            </a:r>
            <a:r>
              <a:rPr lang="en-GB" sz="2400" dirty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/>
              </a:rPr>
              <a:t> &gt; </a:t>
            </a:r>
            <a:r>
              <a:rPr lang="en-GB" sz="24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/>
              </a:rPr>
              <a:t>Port</a:t>
            </a:r>
            <a:r>
              <a:rPr lang="en-GB" sz="2400" dirty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/>
              </a:rPr>
              <a:t> &gt; </a:t>
            </a:r>
            <a:r>
              <a:rPr lang="en-GB" sz="2400" b="1" dirty="0" err="1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/>
              </a:rPr>
              <a:t>COM</a:t>
            </a:r>
            <a:r>
              <a:rPr lang="en-GB" sz="2400" dirty="0" err="1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/>
              </a:rPr>
              <a:t>x</a:t>
            </a:r>
            <a:r>
              <a:rPr lang="en-GB" sz="24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/>
              </a:rPr>
              <a:t> (Arduino Uno)</a:t>
            </a:r>
          </a:p>
          <a:p>
            <a:pPr marL="457200" indent="-457200" defTabSz="914400">
              <a:lnSpc>
                <a:spcPct val="150000"/>
              </a:lnSpc>
              <a:spcBef>
                <a:spcPts val="1000"/>
              </a:spcBef>
              <a:buClr>
                <a:srgbClr val="FFC50D"/>
              </a:buClr>
              <a:buFont typeface="+mj-lt"/>
              <a:buAutoNum type="arabicPeriod" startAt="2"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/>
              </a:rPr>
              <a:t>Upload the program: </a:t>
            </a: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/>
              </a:rPr>
              <a:t>Sketch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/>
              </a:rPr>
              <a:t> &gt; </a:t>
            </a: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/>
              </a:rPr>
              <a:t>Upload</a:t>
            </a:r>
          </a:p>
        </p:txBody>
      </p:sp>
      <p:pic>
        <p:nvPicPr>
          <p:cNvPr id="3074" name="Picture 2" descr="Arduino blink loading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4973" y="2521238"/>
            <a:ext cx="4113994" cy="2999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4405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391F2-BEB4-E363-A6F1-33F137DEB2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Arial"/>
              </a:rPr>
              <a:t>Structure of a Program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B164D20-D3E1-8311-B093-E709D5E905BD}"/>
              </a:ext>
            </a:extLst>
          </p:cNvPr>
          <p:cNvSpPr txBox="1"/>
          <p:nvPr/>
        </p:nvSpPr>
        <p:spPr>
          <a:xfrm>
            <a:off x="2448698" y="1171832"/>
            <a:ext cx="899984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400" dirty="0">
                <a:solidFill>
                  <a:srgbClr val="0070C0"/>
                </a:solidFill>
                <a:latin typeface="Segoe UI Emoji" panose="020B0502040204020203" pitchFamily="34" charset="0"/>
                <a:ea typeface="Segoe UI Emoji" panose="020B0502040204020203" pitchFamily="34" charset="0"/>
              </a:rPr>
              <a:t>ℹ️</a:t>
            </a:r>
            <a:endParaRPr lang="en-US" sz="4400" dirty="0">
              <a:solidFill>
                <a:srgbClr val="0070C0"/>
              </a:solidFill>
              <a:latin typeface="Segoe UI Emoji" panose="020B0502040204020203" pitchFamily="34" charset="0"/>
              <a:ea typeface="Segoe UI Emoji" panose="020B0502040204020203" pitchFamily="34" charset="0"/>
              <a:cs typeface="Arial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5891" y="2695014"/>
            <a:ext cx="3434726" cy="363883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F0F2B7B-AC2F-7EB0-DFFD-C276F9DBC578}"/>
              </a:ext>
            </a:extLst>
          </p:cNvPr>
          <p:cNvSpPr txBox="1"/>
          <p:nvPr/>
        </p:nvSpPr>
        <p:spPr>
          <a:xfrm>
            <a:off x="5341636" y="2507753"/>
            <a:ext cx="5184473" cy="4013361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marL="457200" indent="-457200" defTabSz="914400">
              <a:lnSpc>
                <a:spcPct val="150000"/>
              </a:lnSpc>
              <a:spcBef>
                <a:spcPts val="1000"/>
              </a:spcBef>
              <a:buClr>
                <a:srgbClr val="FFC50D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/>
              </a:rPr>
              <a:t>All microcontroller programs have </a:t>
            </a: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/>
              </a:rPr>
              <a:t>two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/>
              </a:rPr>
              <a:t> main sections</a:t>
            </a:r>
          </a:p>
          <a:p>
            <a:pPr marL="457200" indent="-457200" defTabSz="914400">
              <a:lnSpc>
                <a:spcPct val="150000"/>
              </a:lnSpc>
              <a:spcBef>
                <a:spcPts val="1000"/>
              </a:spcBef>
              <a:buClr>
                <a:srgbClr val="FFC50D"/>
              </a:buClr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cs typeface="Arial" panose="020B0604020202020204"/>
              </a:rPr>
              <a:t>setup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/>
              </a:rPr>
              <a:t> runs its instructions once at the beginning</a:t>
            </a:r>
          </a:p>
          <a:p>
            <a:pPr marL="457200" indent="-457200" defTabSz="914400">
              <a:lnSpc>
                <a:spcPct val="150000"/>
              </a:lnSpc>
              <a:spcBef>
                <a:spcPts val="1000"/>
              </a:spcBef>
              <a:buClr>
                <a:srgbClr val="FFC50D"/>
              </a:buClr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/>
                <a:cs typeface="Arial" panose="020B0604020202020204"/>
              </a:rPr>
              <a:t>loop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/>
              </a:rPr>
              <a:t> repeats its instructions over and over again forever</a:t>
            </a:r>
          </a:p>
        </p:txBody>
      </p:sp>
    </p:spTree>
    <p:extLst>
      <p:ext uri="{BB962C8B-B14F-4D97-AF65-F5344CB8AC3E}">
        <p14:creationId xmlns:p14="http://schemas.microsoft.com/office/powerpoint/2010/main" val="4145978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391F2-BEB4-E363-A6F1-33F137DEB2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Arial"/>
              </a:rPr>
              <a:t>Inputs and Outputs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B164D20-D3E1-8311-B093-E709D5E905BD}"/>
              </a:ext>
            </a:extLst>
          </p:cNvPr>
          <p:cNvSpPr txBox="1"/>
          <p:nvPr/>
        </p:nvSpPr>
        <p:spPr>
          <a:xfrm>
            <a:off x="2448698" y="1171832"/>
            <a:ext cx="899984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400" dirty="0">
                <a:solidFill>
                  <a:srgbClr val="0070C0"/>
                </a:solidFill>
                <a:latin typeface="Segoe UI Emoji" panose="020B0502040204020203" pitchFamily="34" charset="0"/>
                <a:ea typeface="Segoe UI Emoji" panose="020B0502040204020203" pitchFamily="34" charset="0"/>
              </a:rPr>
              <a:t>ℹ️</a:t>
            </a:r>
            <a:endParaRPr lang="en-US" sz="4400" dirty="0">
              <a:solidFill>
                <a:srgbClr val="0070C0"/>
              </a:solidFill>
              <a:latin typeface="Segoe UI Emoji" panose="020B0502040204020203" pitchFamily="34" charset="0"/>
              <a:ea typeface="Segoe UI Emoji" panose="020B0502040204020203" pitchFamily="34" charset="0"/>
              <a:cs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0F2B7B-AC2F-7EB0-DFFD-C276F9DBC578}"/>
              </a:ext>
            </a:extLst>
          </p:cNvPr>
          <p:cNvSpPr txBox="1"/>
          <p:nvPr/>
        </p:nvSpPr>
        <p:spPr>
          <a:xfrm>
            <a:off x="1146903" y="2801065"/>
            <a:ext cx="4989202" cy="3175065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marL="457200" indent="-457200" defTabSz="914400">
              <a:lnSpc>
                <a:spcPct val="150000"/>
              </a:lnSpc>
              <a:spcBef>
                <a:spcPts val="1000"/>
              </a:spcBef>
              <a:buClr>
                <a:srgbClr val="FFC50D"/>
              </a:buClr>
              <a:buFont typeface="Arial" panose="020B0604020202020204" pitchFamily="34" charset="0"/>
              <a:buChar char="•"/>
            </a:pPr>
            <a:r>
              <a:rPr 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cs typeface="Arial" panose="020B0604020202020204"/>
              </a:rPr>
              <a:t>pinMode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/>
              </a:rPr>
              <a:t> tells the microcontroller if a pin is an input or an output</a:t>
            </a:r>
          </a:p>
          <a:p>
            <a:pPr marL="457200" indent="-457200" defTabSz="914400">
              <a:lnSpc>
                <a:spcPct val="150000"/>
              </a:lnSpc>
              <a:spcBef>
                <a:spcPts val="1000"/>
              </a:spcBef>
              <a:buClr>
                <a:srgbClr val="FFC50D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/>
              </a:rPr>
              <a:t>An </a:t>
            </a:r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cs typeface="Arial" panose="020B0604020202020204"/>
              </a:rPr>
              <a:t>OUTPUT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/>
              </a:rPr>
              <a:t> delivers electricity a device, e.g. LED</a:t>
            </a:r>
          </a:p>
          <a:p>
            <a:pPr marL="457200" indent="-457200" defTabSz="914400">
              <a:lnSpc>
                <a:spcPct val="150000"/>
              </a:lnSpc>
              <a:spcBef>
                <a:spcPts val="1000"/>
              </a:spcBef>
              <a:buClr>
                <a:srgbClr val="FFC50D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/>
              </a:rPr>
              <a:t>An </a:t>
            </a:r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cs typeface="Arial" panose="020B0604020202020204"/>
              </a:rPr>
              <a:t>INPUT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/>
              </a:rPr>
              <a:t> receives electricity from a device, e.g. microphone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2758" y="3357373"/>
            <a:ext cx="4327538" cy="2062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115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AE3624-65DB-9EC8-64D1-4473DD47AC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Arial"/>
              </a:rPr>
              <a:t>Our Goals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B443F4-CA26-DC0F-E78E-338558F2FB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2638044"/>
            <a:ext cx="7729728" cy="3362941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  <a:ea typeface="+mn-lt"/>
                <a:cs typeface="+mn-lt"/>
              </a:rPr>
              <a:t>By the end you will...</a:t>
            </a:r>
          </a:p>
          <a:p>
            <a:pPr lvl="1">
              <a:lnSpc>
                <a:spcPct val="150000"/>
              </a:lnSpc>
            </a:pPr>
            <a:r>
              <a:rPr lang="en-US" sz="1800" dirty="0">
                <a:solidFill>
                  <a:schemeClr val="tx1"/>
                </a:solidFill>
                <a:ea typeface="+mn-lt"/>
                <a:cs typeface="+mn-lt"/>
              </a:rPr>
              <a:t>Understand the basics of </a:t>
            </a:r>
            <a:r>
              <a:rPr lang="en-US" sz="1800" b="1" dirty="0">
                <a:solidFill>
                  <a:schemeClr val="tx1"/>
                </a:solidFill>
                <a:ea typeface="+mn-lt"/>
                <a:cs typeface="+mn-lt"/>
              </a:rPr>
              <a:t>electronic circuits</a:t>
            </a:r>
            <a:r>
              <a:rPr lang="en-US" sz="1800" dirty="0">
                <a:solidFill>
                  <a:schemeClr val="tx1"/>
                </a:solidFill>
                <a:ea typeface="+mn-lt"/>
                <a:cs typeface="+mn-lt"/>
              </a:rPr>
              <a:t> and </a:t>
            </a:r>
            <a:r>
              <a:rPr lang="en-US" sz="1800" b="1" dirty="0">
                <a:solidFill>
                  <a:schemeClr val="tx1"/>
                </a:solidFill>
                <a:ea typeface="+mn-lt"/>
                <a:cs typeface="+mn-lt"/>
              </a:rPr>
              <a:t>computer programming</a:t>
            </a:r>
            <a:endParaRPr lang="en-US" sz="1800" dirty="0">
              <a:solidFill>
                <a:schemeClr val="tx1"/>
              </a:solidFill>
              <a:ea typeface="+mn-lt"/>
              <a:cs typeface="+mn-lt"/>
            </a:endParaRPr>
          </a:p>
          <a:p>
            <a:pPr lvl="1">
              <a:lnSpc>
                <a:spcPct val="150000"/>
              </a:lnSpc>
            </a:pPr>
            <a:r>
              <a:rPr lang="en-US" sz="1800" dirty="0">
                <a:solidFill>
                  <a:schemeClr val="tx1"/>
                </a:solidFill>
                <a:cs typeface="Arial"/>
              </a:rPr>
              <a:t>Experience building </a:t>
            </a:r>
            <a:r>
              <a:rPr lang="en-US" sz="1800" b="1" dirty="0">
                <a:solidFill>
                  <a:schemeClr val="tx1"/>
                </a:solidFill>
                <a:cs typeface="Arial"/>
              </a:rPr>
              <a:t>practical</a:t>
            </a:r>
            <a:r>
              <a:rPr lang="en-US" sz="1800" dirty="0">
                <a:solidFill>
                  <a:schemeClr val="tx1"/>
                </a:solidFill>
                <a:cs typeface="Arial"/>
              </a:rPr>
              <a:t> electronic circuits using individual components</a:t>
            </a:r>
          </a:p>
          <a:p>
            <a:pPr lvl="1">
              <a:lnSpc>
                <a:spcPct val="150000"/>
              </a:lnSpc>
            </a:pPr>
            <a:r>
              <a:rPr lang="en-US" sz="1800" dirty="0">
                <a:solidFill>
                  <a:schemeClr val="tx1"/>
                </a:solidFill>
                <a:cs typeface="Arial"/>
              </a:rPr>
              <a:t>Gain an insight into how </a:t>
            </a:r>
            <a:r>
              <a:rPr lang="en-US" sz="1800" b="1" dirty="0">
                <a:solidFill>
                  <a:schemeClr val="tx1"/>
                </a:solidFill>
                <a:cs typeface="Arial"/>
              </a:rPr>
              <a:t>software </a:t>
            </a:r>
            <a:r>
              <a:rPr lang="en-US" sz="1800" dirty="0">
                <a:solidFill>
                  <a:schemeClr val="tx1"/>
                </a:solidFill>
                <a:cs typeface="Arial"/>
              </a:rPr>
              <a:t>and </a:t>
            </a:r>
            <a:r>
              <a:rPr lang="en-US" sz="1800" b="1" dirty="0">
                <a:solidFill>
                  <a:schemeClr val="tx1"/>
                </a:solidFill>
                <a:cs typeface="Arial"/>
              </a:rPr>
              <a:t>hardware </a:t>
            </a:r>
            <a:r>
              <a:rPr lang="en-US" sz="1800" dirty="0">
                <a:solidFill>
                  <a:schemeClr val="tx1"/>
                </a:solidFill>
                <a:cs typeface="Arial"/>
              </a:rPr>
              <a:t>work together in everyday electronic devices</a:t>
            </a:r>
          </a:p>
        </p:txBody>
      </p:sp>
    </p:spTree>
    <p:extLst>
      <p:ext uri="{BB962C8B-B14F-4D97-AF65-F5344CB8AC3E}">
        <p14:creationId xmlns:p14="http://schemas.microsoft.com/office/powerpoint/2010/main" val="653442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Blinking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1874" y="2929327"/>
            <a:ext cx="4927653" cy="294460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b="1" dirty="0" err="1">
                <a:latin typeface="Consolas" panose="020B0609020204030204" pitchFamily="49" charset="0"/>
              </a:rPr>
              <a:t>digitalWrite</a:t>
            </a:r>
            <a:r>
              <a:rPr lang="en-US" dirty="0"/>
              <a:t> tells a pin what it should output</a:t>
            </a:r>
          </a:p>
          <a:p>
            <a:pPr>
              <a:lnSpc>
                <a:spcPct val="150000"/>
              </a:lnSpc>
            </a:pPr>
            <a:r>
              <a:rPr lang="en-US" b="1" dirty="0">
                <a:latin typeface="Consolas" panose="020B0609020204030204" pitchFamily="49" charset="0"/>
              </a:rPr>
              <a:t>HIGH</a:t>
            </a:r>
            <a:r>
              <a:rPr lang="en-US" dirty="0"/>
              <a:t> makes the output 5V</a:t>
            </a:r>
          </a:p>
          <a:p>
            <a:pPr>
              <a:lnSpc>
                <a:spcPct val="150000"/>
              </a:lnSpc>
            </a:pPr>
            <a:r>
              <a:rPr lang="en-US" b="1" dirty="0">
                <a:latin typeface="Consolas" panose="020B0609020204030204" pitchFamily="49" charset="0"/>
              </a:rPr>
              <a:t>LOW</a:t>
            </a:r>
            <a:r>
              <a:rPr lang="en-US" dirty="0"/>
              <a:t> makes the output 0V</a:t>
            </a:r>
          </a:p>
          <a:p>
            <a:pPr>
              <a:lnSpc>
                <a:spcPct val="150000"/>
              </a:lnSpc>
            </a:pPr>
            <a:r>
              <a:rPr lang="en-US" b="1" dirty="0">
                <a:latin typeface="Consolas" panose="020B0609020204030204" pitchFamily="49" charset="0"/>
              </a:rPr>
              <a:t>delay</a:t>
            </a:r>
            <a:r>
              <a:rPr lang="en-US" dirty="0"/>
              <a:t> stops the program, in milliseconds</a:t>
            </a:r>
            <a:r>
              <a:rPr lang="en-GB" dirty="0"/>
              <a:t> (1000ms = 1s)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B164D20-D3E1-8311-B093-E709D5E905BD}"/>
              </a:ext>
            </a:extLst>
          </p:cNvPr>
          <p:cNvSpPr txBox="1"/>
          <p:nvPr/>
        </p:nvSpPr>
        <p:spPr>
          <a:xfrm>
            <a:off x="2448698" y="1171832"/>
            <a:ext cx="899984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400" dirty="0">
                <a:solidFill>
                  <a:srgbClr val="0070C0"/>
                </a:solidFill>
                <a:latin typeface="Segoe UI Emoji" panose="020B0502040204020203" pitchFamily="34" charset="0"/>
                <a:ea typeface="Segoe UI Emoji" panose="020B0502040204020203" pitchFamily="34" charset="0"/>
              </a:rPr>
              <a:t>ℹ️</a:t>
            </a:r>
            <a:endParaRPr lang="en-US" sz="4400" dirty="0">
              <a:solidFill>
                <a:srgbClr val="0070C0"/>
              </a:solidFill>
              <a:latin typeface="Segoe UI Emoji" panose="020B0502040204020203" pitchFamily="34" charset="0"/>
              <a:ea typeface="Segoe UI Emoji" panose="020B0502040204020203" pitchFamily="34" charset="0"/>
              <a:cs typeface="Arial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375" y="3220609"/>
            <a:ext cx="5046614" cy="2362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1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Blinking</a:t>
            </a: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B164D20-D3E1-8311-B093-E709D5E905BD}"/>
              </a:ext>
            </a:extLst>
          </p:cNvPr>
          <p:cNvSpPr txBox="1"/>
          <p:nvPr/>
        </p:nvSpPr>
        <p:spPr>
          <a:xfrm>
            <a:off x="2448698" y="1171832"/>
            <a:ext cx="899984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400" dirty="0">
                <a:solidFill>
                  <a:srgbClr val="0070C0"/>
                </a:solidFill>
                <a:latin typeface="Segoe UI Emoji" panose="020B0502040204020203" pitchFamily="34" charset="0"/>
                <a:ea typeface="Segoe UI Emoji" panose="020B0502040204020203" pitchFamily="34" charset="0"/>
              </a:rPr>
              <a:t>ℹ️</a:t>
            </a:r>
            <a:endParaRPr lang="en-US" sz="4400" dirty="0">
              <a:solidFill>
                <a:srgbClr val="0070C0"/>
              </a:solidFill>
              <a:latin typeface="Segoe UI Emoji" panose="020B0502040204020203" pitchFamily="34" charset="0"/>
              <a:ea typeface="Segoe UI Emoji" panose="020B0502040204020203" pitchFamily="34" charset="0"/>
              <a:cs typeface="Arial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9720" y="3068053"/>
            <a:ext cx="5989502" cy="2803357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7733650" y="3681661"/>
            <a:ext cx="3949004" cy="385010"/>
            <a:chOff x="6662838" y="3753853"/>
            <a:chExt cx="3949004" cy="385010"/>
          </a:xfrm>
        </p:grpSpPr>
        <p:sp>
          <p:nvSpPr>
            <p:cNvPr id="7" name="Right Arrow 6"/>
            <p:cNvSpPr/>
            <p:nvPr/>
          </p:nvSpPr>
          <p:spPr>
            <a:xfrm flipH="1">
              <a:off x="6662838" y="3753853"/>
              <a:ext cx="589547" cy="385010"/>
            </a:xfrm>
            <a:prstGeom prst="rightArrow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652074" y="3769531"/>
              <a:ext cx="29597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Turn LED </a:t>
              </a:r>
              <a:r>
                <a:rPr lang="en-US" b="1" dirty="0"/>
                <a:t>on</a:t>
              </a:r>
              <a:endParaRPr lang="en-GB" b="1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7733650" y="4096749"/>
            <a:ext cx="3949004" cy="385010"/>
            <a:chOff x="6662838" y="3753853"/>
            <a:chExt cx="3949004" cy="385010"/>
          </a:xfrm>
        </p:grpSpPr>
        <p:sp>
          <p:nvSpPr>
            <p:cNvPr id="12" name="Right Arrow 11"/>
            <p:cNvSpPr/>
            <p:nvPr/>
          </p:nvSpPr>
          <p:spPr>
            <a:xfrm flipH="1">
              <a:off x="6662838" y="3753853"/>
              <a:ext cx="589547" cy="385010"/>
            </a:xfrm>
            <a:prstGeom prst="rightArrow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652074" y="3769531"/>
              <a:ext cx="29597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Wait 1 second</a:t>
              </a:r>
              <a:endParaRPr lang="en-GB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7733650" y="4502815"/>
            <a:ext cx="3949004" cy="385010"/>
            <a:chOff x="6662838" y="3753853"/>
            <a:chExt cx="3949004" cy="385010"/>
          </a:xfrm>
        </p:grpSpPr>
        <p:sp>
          <p:nvSpPr>
            <p:cNvPr id="15" name="Right Arrow 14"/>
            <p:cNvSpPr/>
            <p:nvPr/>
          </p:nvSpPr>
          <p:spPr>
            <a:xfrm flipH="1">
              <a:off x="6662838" y="3753853"/>
              <a:ext cx="589547" cy="385010"/>
            </a:xfrm>
            <a:prstGeom prst="rightArrow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652074" y="3769531"/>
              <a:ext cx="29597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Turn LED </a:t>
              </a:r>
              <a:r>
                <a:rPr lang="en-US" b="1" dirty="0"/>
                <a:t>off</a:t>
              </a:r>
              <a:endParaRPr lang="en-GB" b="1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7733650" y="4908881"/>
            <a:ext cx="3949004" cy="385010"/>
            <a:chOff x="6662838" y="3753853"/>
            <a:chExt cx="3949004" cy="385010"/>
          </a:xfrm>
        </p:grpSpPr>
        <p:sp>
          <p:nvSpPr>
            <p:cNvPr id="18" name="Right Arrow 17"/>
            <p:cNvSpPr/>
            <p:nvPr/>
          </p:nvSpPr>
          <p:spPr>
            <a:xfrm flipH="1">
              <a:off x="6662838" y="3753853"/>
              <a:ext cx="589547" cy="385010"/>
            </a:xfrm>
            <a:prstGeom prst="rightArrow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7652074" y="3769531"/>
              <a:ext cx="29597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Wait 1 second</a:t>
              </a:r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3827725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CC23146-3D9E-4DD1-90F2-D9AAE492759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86706" y="964692"/>
            <a:ext cx="3986784" cy="4936558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B165923-D8A4-48EF-BD8D-8DF410BBE42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1298" y="1128683"/>
            <a:ext cx="3657600" cy="460857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9CF91B-6F1A-AE7D-62FE-19F993FE5B60}"/>
              </a:ext>
            </a:extLst>
          </p:cNvPr>
          <p:cNvSpPr txBox="1"/>
          <p:nvPr/>
        </p:nvSpPr>
        <p:spPr>
          <a:xfrm>
            <a:off x="1866608" y="1049236"/>
            <a:ext cx="3752335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cs typeface="Arial"/>
              </a:rPr>
              <a:t>Blinking Your LED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45EEB08-C6F9-EFDC-2A2C-23315BA18D10}"/>
              </a:ext>
            </a:extLst>
          </p:cNvPr>
          <p:cNvSpPr txBox="1"/>
          <p:nvPr/>
        </p:nvSpPr>
        <p:spPr>
          <a:xfrm>
            <a:off x="574590" y="626076"/>
            <a:ext cx="2753497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7200" b="1" dirty="0">
                <a:latin typeface="Segoe UI Emoji" panose="020B0502040204020203" pitchFamily="34" charset="0"/>
                <a:ea typeface="Segoe UI Emoji" panose="020B0502040204020203" pitchFamily="34" charset="0"/>
              </a:rPr>
              <a:t>📋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0F2B7B-AC2F-7EB0-DFFD-C276F9DBC578}"/>
              </a:ext>
            </a:extLst>
          </p:cNvPr>
          <p:cNvSpPr txBox="1"/>
          <p:nvPr/>
        </p:nvSpPr>
        <p:spPr>
          <a:xfrm>
            <a:off x="803244" y="2194941"/>
            <a:ext cx="5067595" cy="4013361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marL="457200" indent="-457200" defTabSz="914400">
              <a:lnSpc>
                <a:spcPct val="150000"/>
              </a:lnSpc>
              <a:spcBef>
                <a:spcPts val="1000"/>
              </a:spcBef>
              <a:buClr>
                <a:srgbClr val="FFC50D"/>
              </a:buClr>
              <a:buFont typeface="+mj-lt"/>
              <a:buAutoNum type="arabicPeriod"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/>
              </a:rPr>
              <a:t>Try changing the test program so that it blinks the LED connected to pin </a:t>
            </a: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/>
              </a:rPr>
              <a:t>6</a:t>
            </a:r>
          </a:p>
          <a:p>
            <a:pPr marL="457200" indent="-457200" defTabSz="914400">
              <a:lnSpc>
                <a:spcPct val="150000"/>
              </a:lnSpc>
              <a:spcBef>
                <a:spcPts val="1000"/>
              </a:spcBef>
              <a:buClr>
                <a:srgbClr val="FFC50D"/>
              </a:buClr>
              <a:buFont typeface="+mj-lt"/>
              <a:buAutoNum type="arabicPeriod"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/>
              </a:rPr>
              <a:t>Try changing the test program so that it blinks every half second (500ms)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5431" y="2437531"/>
            <a:ext cx="5173467" cy="3586267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7680960" y="3236180"/>
            <a:ext cx="2268769" cy="1982536"/>
            <a:chOff x="7680960" y="3236180"/>
            <a:chExt cx="2268769" cy="1982536"/>
          </a:xfrm>
        </p:grpSpPr>
        <p:cxnSp>
          <p:nvCxnSpPr>
            <p:cNvPr id="4" name="Straight Connector 3"/>
            <p:cNvCxnSpPr/>
            <p:nvPr/>
          </p:nvCxnSpPr>
          <p:spPr>
            <a:xfrm>
              <a:off x="7680960" y="3236180"/>
              <a:ext cx="158231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8342235" y="4557425"/>
              <a:ext cx="158231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8367419" y="5218716"/>
              <a:ext cx="1582310" cy="0"/>
            </a:xfrm>
            <a:prstGeom prst="line">
              <a:avLst/>
            </a:prstGeom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35605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CC23146-3D9E-4DD1-90F2-D9AAE492759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86706" y="964692"/>
            <a:ext cx="3986784" cy="4936558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B165923-D8A4-48EF-BD8D-8DF410BBE42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1298" y="1128683"/>
            <a:ext cx="3657600" cy="460857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9CF91B-6F1A-AE7D-62FE-19F993FE5B60}"/>
              </a:ext>
            </a:extLst>
          </p:cNvPr>
          <p:cNvSpPr txBox="1"/>
          <p:nvPr/>
        </p:nvSpPr>
        <p:spPr>
          <a:xfrm>
            <a:off x="1866608" y="1049236"/>
            <a:ext cx="621338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cs typeface="Arial"/>
              </a:rPr>
              <a:t>Starting </a:t>
            </a:r>
            <a:r>
              <a:rPr lang="en-US" sz="2800" dirty="0" smtClean="0">
                <a:cs typeface="Arial"/>
              </a:rPr>
              <a:t>the Volume Meter Program</a:t>
            </a:r>
            <a:endParaRPr lang="en-US" sz="2800" dirty="0">
              <a:cs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45EEB08-C6F9-EFDC-2A2C-23315BA18D10}"/>
              </a:ext>
            </a:extLst>
          </p:cNvPr>
          <p:cNvSpPr txBox="1"/>
          <p:nvPr/>
        </p:nvSpPr>
        <p:spPr>
          <a:xfrm>
            <a:off x="574590" y="626076"/>
            <a:ext cx="2753497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7200" b="1" dirty="0">
                <a:latin typeface="Segoe UI Emoji" panose="020B0502040204020203" pitchFamily="34" charset="0"/>
                <a:ea typeface="Segoe UI Emoji" panose="020B0502040204020203" pitchFamily="34" charset="0"/>
              </a:rPr>
              <a:t>📋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0F2B7B-AC2F-7EB0-DFFD-C276F9DBC578}"/>
              </a:ext>
            </a:extLst>
          </p:cNvPr>
          <p:cNvSpPr txBox="1"/>
          <p:nvPr/>
        </p:nvSpPr>
        <p:spPr>
          <a:xfrm>
            <a:off x="803244" y="2194941"/>
            <a:ext cx="7466866" cy="4013361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marL="457200" indent="-457200" defTabSz="914400">
              <a:lnSpc>
                <a:spcPct val="150000"/>
              </a:lnSpc>
              <a:spcBef>
                <a:spcPts val="1000"/>
              </a:spcBef>
              <a:buClr>
                <a:srgbClr val="FFC50D"/>
              </a:buClr>
              <a:buAutoNum type="arabicPeriod"/>
            </a:pPr>
            <a:r>
              <a:rPr lang="en-US" sz="2400" dirty="0">
                <a:ea typeface="+mn-lt"/>
                <a:cs typeface="+mn-lt"/>
              </a:rPr>
              <a:t>Create a new program by going to </a:t>
            </a:r>
            <a:r>
              <a:rPr lang="en-US" sz="2400" b="1" dirty="0">
                <a:ea typeface="+mn-lt"/>
                <a:cs typeface="+mn-lt"/>
              </a:rPr>
              <a:t>File</a:t>
            </a:r>
            <a:r>
              <a:rPr lang="en-US" sz="2400" dirty="0">
                <a:ea typeface="+mn-lt"/>
                <a:cs typeface="+mn-lt"/>
              </a:rPr>
              <a:t> &gt; </a:t>
            </a:r>
            <a:r>
              <a:rPr lang="en-US" sz="2400" b="1" dirty="0">
                <a:ea typeface="+mn-lt"/>
                <a:cs typeface="+mn-lt"/>
              </a:rPr>
              <a:t>New </a:t>
            </a:r>
            <a:r>
              <a:rPr lang="en-US" sz="2400" dirty="0">
                <a:ea typeface="+mn-lt"/>
                <a:cs typeface="+mn-lt"/>
              </a:rPr>
              <a:t>in the Arduino IDE</a:t>
            </a:r>
            <a:endParaRPr lang="en-US" dirty="0"/>
          </a:p>
          <a:p>
            <a:pPr marL="285750" indent="-285750" defTabSz="914400">
              <a:lnSpc>
                <a:spcPct val="150000"/>
              </a:lnSpc>
              <a:spcBef>
                <a:spcPts val="1000"/>
              </a:spcBef>
              <a:buClr>
                <a:srgbClr val="FFC50D"/>
              </a:buClr>
              <a:buFont typeface="+mj-lt"/>
              <a:buChar char="•"/>
            </a:pPr>
            <a:r>
              <a:rPr lang="en-US" sz="2400" dirty="0">
                <a:ea typeface="+mn-lt"/>
                <a:cs typeface="+mn-lt"/>
              </a:rPr>
              <a:t>We’ll go through an </a:t>
            </a:r>
            <a:r>
              <a:rPr lang="en-US" sz="2400" b="1" dirty="0">
                <a:ea typeface="+mn-lt"/>
                <a:cs typeface="+mn-lt"/>
              </a:rPr>
              <a:t>incomplete </a:t>
            </a:r>
            <a:r>
              <a:rPr lang="en-US" sz="2400" dirty="0">
                <a:ea typeface="+mn-lt"/>
                <a:cs typeface="+mn-lt"/>
              </a:rPr>
              <a:t>version of the program I have written, section by section</a:t>
            </a:r>
          </a:p>
          <a:p>
            <a:pPr marL="285750" indent="-285750" defTabSz="914400">
              <a:lnSpc>
                <a:spcPct val="150000"/>
              </a:lnSpc>
              <a:spcBef>
                <a:spcPts val="1000"/>
              </a:spcBef>
              <a:buClr>
                <a:srgbClr val="FFC50D"/>
              </a:buClr>
              <a:buFont typeface="+mj-lt"/>
              <a:buChar char="•"/>
            </a:pPr>
            <a:r>
              <a:rPr lang="en-US" sz="2400" dirty="0">
                <a:ea typeface="+mn-lt"/>
                <a:cs typeface="+mn-lt"/>
              </a:rPr>
              <a:t>I’ll </a:t>
            </a:r>
            <a:r>
              <a:rPr lang="en-US" sz="2400" b="1" dirty="0">
                <a:ea typeface="+mn-lt"/>
                <a:cs typeface="+mn-lt"/>
              </a:rPr>
              <a:t>explain </a:t>
            </a:r>
            <a:r>
              <a:rPr lang="en-US" sz="2400" dirty="0">
                <a:ea typeface="+mn-lt"/>
                <a:cs typeface="+mn-lt"/>
              </a:rPr>
              <a:t>what the program is doing</a:t>
            </a:r>
          </a:p>
          <a:p>
            <a:pPr marL="285750" indent="-285750" defTabSz="914400">
              <a:lnSpc>
                <a:spcPct val="150000"/>
              </a:lnSpc>
              <a:spcBef>
                <a:spcPts val="1000"/>
              </a:spcBef>
              <a:buClr>
                <a:srgbClr val="FFC50D"/>
              </a:buClr>
              <a:buFont typeface="+mj-lt"/>
              <a:buChar char="•"/>
            </a:pPr>
            <a:r>
              <a:rPr lang="en-US" sz="2400" dirty="0">
                <a:ea typeface="+mn-lt"/>
                <a:cs typeface="+mn-lt"/>
              </a:rPr>
              <a:t>Your job is to </a:t>
            </a:r>
            <a:r>
              <a:rPr lang="en-US" sz="2400" b="1" dirty="0">
                <a:ea typeface="+mn-lt"/>
                <a:cs typeface="+mn-lt"/>
              </a:rPr>
              <a:t>complete </a:t>
            </a:r>
            <a:r>
              <a:rPr lang="en-US" sz="2400" dirty="0">
                <a:ea typeface="+mn-lt"/>
                <a:cs typeface="+mn-lt"/>
              </a:rPr>
              <a:t>the program</a:t>
            </a:r>
            <a:endParaRPr lang="en-US" sz="2400" dirty="0">
              <a:cs typeface="Arial" panose="020B0604020202020204"/>
            </a:endParaRPr>
          </a:p>
        </p:txBody>
      </p:sp>
      <p:pic>
        <p:nvPicPr>
          <p:cNvPr id="3" name="Picture 7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6EC2100E-2EA0-A43F-637E-D19AA26163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="" xmlns:a1611="http://schemas.microsoft.com/office/drawing/2016/11/main" r:id="rId3"/>
              </a:ext>
            </a:extLst>
          </a:blip>
          <a:srcRect l="7528" r="58232" b="-301"/>
          <a:stretch/>
        </p:blipFill>
        <p:spPr>
          <a:xfrm>
            <a:off x="8724376" y="1739"/>
            <a:ext cx="3467500" cy="6864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307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F0F2B7B-AC2F-7EB0-DFFD-C276F9DBC578}"/>
              </a:ext>
            </a:extLst>
          </p:cNvPr>
          <p:cNvSpPr txBox="1"/>
          <p:nvPr/>
        </p:nvSpPr>
        <p:spPr>
          <a:xfrm>
            <a:off x="4163764" y="2198984"/>
            <a:ext cx="7522858" cy="4013361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marL="457200" indent="-457200" defTabSz="914400">
              <a:lnSpc>
                <a:spcPct val="150000"/>
              </a:lnSpc>
              <a:spcBef>
                <a:spcPts val="1000"/>
              </a:spcBef>
              <a:buClr>
                <a:srgbClr val="FFC50D"/>
              </a:buClr>
              <a:buFont typeface="Arial" panose="020B0604020202020204" pitchFamily="34" charset="0"/>
              <a:buChar char="•"/>
            </a:pPr>
            <a:r>
              <a:rPr lang="en-US" sz="2400" dirty="0" smtClean="0">
                <a:cs typeface="Arial" panose="020B0604020202020204"/>
              </a:rPr>
              <a:t>Do your best to copy the program </a:t>
            </a:r>
            <a:r>
              <a:rPr lang="en-US" sz="2400" b="1" dirty="0" smtClean="0">
                <a:cs typeface="Arial" panose="020B0604020202020204"/>
              </a:rPr>
              <a:t>exactly</a:t>
            </a:r>
          </a:p>
          <a:p>
            <a:pPr marL="457200" indent="-457200" defTabSz="914400">
              <a:lnSpc>
                <a:spcPct val="150000"/>
              </a:lnSpc>
              <a:spcBef>
                <a:spcPts val="1000"/>
              </a:spcBef>
              <a:buClr>
                <a:srgbClr val="FFC50D"/>
              </a:buClr>
              <a:buFont typeface="Arial" panose="020B0604020202020204" pitchFamily="34" charset="0"/>
              <a:buChar char="•"/>
            </a:pPr>
            <a:r>
              <a:rPr lang="en-US" sz="2400" dirty="0" smtClean="0">
                <a:cs typeface="Arial" panose="020B0604020202020204"/>
              </a:rPr>
              <a:t>Keep in mind that it is </a:t>
            </a:r>
            <a:r>
              <a:rPr lang="en-US" sz="2400" b="1" dirty="0" smtClean="0">
                <a:cs typeface="Arial" panose="020B0604020202020204"/>
              </a:rPr>
              <a:t>case sensitive</a:t>
            </a:r>
          </a:p>
          <a:p>
            <a:pPr marL="457200" indent="-457200" defTabSz="914400">
              <a:lnSpc>
                <a:spcPct val="150000"/>
              </a:lnSpc>
              <a:spcBef>
                <a:spcPts val="1000"/>
              </a:spcBef>
              <a:buClr>
                <a:srgbClr val="FFC50D"/>
              </a:buClr>
              <a:buFont typeface="Arial" panose="020B0604020202020204" pitchFamily="34" charset="0"/>
              <a:buChar char="•"/>
            </a:pPr>
            <a:r>
              <a:rPr lang="en-US" sz="2400" dirty="0" smtClean="0">
                <a:cs typeface="Arial" panose="020B0604020202020204"/>
              </a:rPr>
              <a:t>Be sure to </a:t>
            </a:r>
            <a:r>
              <a:rPr lang="en-US" sz="2400" b="1" dirty="0" smtClean="0">
                <a:cs typeface="Arial" panose="020B0604020202020204"/>
              </a:rPr>
              <a:t>share</a:t>
            </a:r>
            <a:r>
              <a:rPr lang="en-US" sz="2400" dirty="0" smtClean="0">
                <a:cs typeface="Arial" panose="020B0604020202020204"/>
              </a:rPr>
              <a:t> the typing responsibility with your partner</a:t>
            </a:r>
          </a:p>
          <a:p>
            <a:pPr marL="457200" indent="-457200" defTabSz="914400">
              <a:lnSpc>
                <a:spcPct val="150000"/>
              </a:lnSpc>
              <a:spcBef>
                <a:spcPts val="1000"/>
              </a:spcBef>
              <a:buClr>
                <a:srgbClr val="FFC50D"/>
              </a:buClr>
              <a:buFont typeface="Arial" panose="020B0604020202020204" pitchFamily="34" charset="0"/>
              <a:buChar char="•"/>
            </a:pPr>
            <a:r>
              <a:rPr lang="en-US" sz="2400" dirty="0" smtClean="0">
                <a:cs typeface="Arial" panose="020B0604020202020204"/>
              </a:rPr>
              <a:t>While one types, the other watches for mistakes</a:t>
            </a:r>
            <a:endParaRPr lang="en-US" sz="2400" dirty="0">
              <a:cs typeface="Arial" panose="020B0604020202020204"/>
            </a:endParaRPr>
          </a:p>
        </p:txBody>
      </p:sp>
      <p:pic>
        <p:nvPicPr>
          <p:cNvPr id="3" name="Picture 7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6EC2100E-2EA0-A43F-637E-D19AA26163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="" xmlns:a1611="http://schemas.microsoft.com/office/drawing/2016/11/main" r:id="rId3"/>
              </a:ext>
            </a:extLst>
          </a:blip>
          <a:srcRect l="7528" r="58232" b="-301"/>
          <a:stretch/>
        </p:blipFill>
        <p:spPr>
          <a:xfrm>
            <a:off x="-1" y="0"/>
            <a:ext cx="3470787" cy="68711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4116" y="633413"/>
            <a:ext cx="5782154" cy="1188720"/>
          </a:xfrm>
        </p:spPr>
        <p:txBody>
          <a:bodyPr/>
          <a:lstStyle/>
          <a:p>
            <a:r>
              <a:rPr lang="en-US" dirty="0" smtClean="0"/>
              <a:t>    Programming Advice</a:t>
            </a:r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164D20-D3E1-8311-B093-E709D5E905BD}"/>
              </a:ext>
            </a:extLst>
          </p:cNvPr>
          <p:cNvSpPr txBox="1"/>
          <p:nvPr/>
        </p:nvSpPr>
        <p:spPr>
          <a:xfrm>
            <a:off x="5152103" y="856397"/>
            <a:ext cx="899984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400" dirty="0">
                <a:solidFill>
                  <a:srgbClr val="0070C0"/>
                </a:solidFill>
                <a:latin typeface="Segoe UI Emoji" panose="020B0502040204020203" pitchFamily="34" charset="0"/>
                <a:ea typeface="Segoe UI Emoji" panose="020B0502040204020203" pitchFamily="34" charset="0"/>
              </a:rPr>
              <a:t>ℹ️</a:t>
            </a:r>
            <a:endParaRPr lang="en-US" sz="4400" dirty="0">
              <a:solidFill>
                <a:srgbClr val="0070C0"/>
              </a:solidFill>
              <a:latin typeface="Segoe UI Emoji" panose="020B0502040204020203" pitchFamily="34" charset="0"/>
              <a:ea typeface="Segoe UI Emoji" panose="020B0502040204020203" pitchFamily="34" charset="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28464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1893D530-B98C-2929-D740-554D4E5B8172}"/>
              </a:ext>
            </a:extLst>
          </p:cNvPr>
          <p:cNvGrpSpPr/>
          <p:nvPr/>
        </p:nvGrpSpPr>
        <p:grpSpPr>
          <a:xfrm>
            <a:off x="1111275" y="2487299"/>
            <a:ext cx="9291310" cy="3734584"/>
            <a:chOff x="1111275" y="2487299"/>
            <a:chExt cx="9291310" cy="3734584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4A70FFE-F77F-7578-7C5C-ADEF40E59AEB}"/>
                </a:ext>
              </a:extLst>
            </p:cNvPr>
            <p:cNvSpPr/>
            <p:nvPr/>
          </p:nvSpPr>
          <p:spPr>
            <a:xfrm>
              <a:off x="1114424" y="5305424"/>
              <a:ext cx="9288161" cy="916459"/>
            </a:xfrm>
            <a:prstGeom prst="rect">
              <a:avLst/>
            </a:prstGeom>
            <a:solidFill>
              <a:srgbClr val="20202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" name="Picture 3" descr="Text&#10;&#10;Description automatically generated">
              <a:extLst>
                <a:ext uri="{FF2B5EF4-FFF2-40B4-BE49-F238E27FC236}">
                  <a16:creationId xmlns:a16="http://schemas.microsoft.com/office/drawing/2014/main" id="{057FFFB7-A177-CA8F-B2EB-49300B78AA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-103" t="39224" r="7018" b="431"/>
            <a:stretch/>
          </p:blipFill>
          <p:spPr>
            <a:xfrm>
              <a:off x="1111275" y="2487299"/>
              <a:ext cx="9285317" cy="2879946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71FEFE94-A5B1-00DE-A164-0E3E669249D7}"/>
              </a:ext>
            </a:extLst>
          </p:cNvPr>
          <p:cNvSpPr txBox="1"/>
          <p:nvPr/>
        </p:nvSpPr>
        <p:spPr>
          <a:xfrm>
            <a:off x="1866608" y="1049236"/>
            <a:ext cx="621338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cs typeface="Arial"/>
              </a:rPr>
              <a:t>Setting Up Our Pins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0891F6-85A9-505D-2E4E-75824B3B25CF}"/>
              </a:ext>
            </a:extLst>
          </p:cNvPr>
          <p:cNvSpPr txBox="1"/>
          <p:nvPr/>
        </p:nvSpPr>
        <p:spPr>
          <a:xfrm>
            <a:off x="574590" y="626076"/>
            <a:ext cx="2753497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7200" b="1" dirty="0">
                <a:latin typeface="Segoe UI Emoji" panose="020B0502040204020203" pitchFamily="34" charset="0"/>
                <a:ea typeface="Segoe UI Emoji" panose="020B0502040204020203" pitchFamily="34" charset="0"/>
              </a:rPr>
              <a:t>📋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7D32CE7-DA0E-886E-25EA-5D01D45DE1F0}"/>
              </a:ext>
            </a:extLst>
          </p:cNvPr>
          <p:cNvGrpSpPr/>
          <p:nvPr/>
        </p:nvGrpSpPr>
        <p:grpSpPr>
          <a:xfrm>
            <a:off x="5152427" y="3865018"/>
            <a:ext cx="5412083" cy="463795"/>
            <a:chOff x="5152427" y="3865018"/>
            <a:chExt cx="5412083" cy="463795"/>
          </a:xfrm>
        </p:grpSpPr>
        <p:sp>
          <p:nvSpPr>
            <p:cNvPr id="11" name="Arrow: Left 10">
              <a:extLst>
                <a:ext uri="{FF2B5EF4-FFF2-40B4-BE49-F238E27FC236}">
                  <a16:creationId xmlns:a16="http://schemas.microsoft.com/office/drawing/2014/main" id="{082DA983-AEE4-B253-86B7-379844C3AA45}"/>
                </a:ext>
              </a:extLst>
            </p:cNvPr>
            <p:cNvSpPr/>
            <p:nvPr/>
          </p:nvSpPr>
          <p:spPr>
            <a:xfrm>
              <a:off x="5152427" y="3865018"/>
              <a:ext cx="1122405" cy="463378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D133804-0B57-EA94-86EC-E59D2EF9932E}"/>
                </a:ext>
              </a:extLst>
            </p:cNvPr>
            <p:cNvSpPr txBox="1"/>
            <p:nvPr/>
          </p:nvSpPr>
          <p:spPr>
            <a:xfrm>
              <a:off x="6647420" y="3867148"/>
              <a:ext cx="3917090" cy="461665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400" b="1" dirty="0">
                  <a:solidFill>
                    <a:srgbClr val="00D2C8"/>
                  </a:solidFill>
                </a:rPr>
                <a:t>Complete for all LEDs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4F9BDCE-5483-7F41-F96C-6CA25107BEE6}"/>
              </a:ext>
            </a:extLst>
          </p:cNvPr>
          <p:cNvGrpSpPr/>
          <p:nvPr/>
        </p:nvGrpSpPr>
        <p:grpSpPr>
          <a:xfrm>
            <a:off x="5152427" y="4843261"/>
            <a:ext cx="5412083" cy="1202459"/>
            <a:chOff x="5152427" y="4843261"/>
            <a:chExt cx="5412083" cy="1202459"/>
          </a:xfrm>
        </p:grpSpPr>
        <p:sp>
          <p:nvSpPr>
            <p:cNvPr id="13" name="Arrow: Left 12">
              <a:extLst>
                <a:ext uri="{FF2B5EF4-FFF2-40B4-BE49-F238E27FC236}">
                  <a16:creationId xmlns:a16="http://schemas.microsoft.com/office/drawing/2014/main" id="{92D7E78D-17ED-2A99-6CBE-3F66953D7A9A}"/>
                </a:ext>
              </a:extLst>
            </p:cNvPr>
            <p:cNvSpPr/>
            <p:nvPr/>
          </p:nvSpPr>
          <p:spPr>
            <a:xfrm>
              <a:off x="5152427" y="4843261"/>
              <a:ext cx="1122405" cy="463378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CA8285E-FF6D-0C8B-4F70-46B5479BED5B}"/>
                </a:ext>
              </a:extLst>
            </p:cNvPr>
            <p:cNvSpPr txBox="1"/>
            <p:nvPr/>
          </p:nvSpPr>
          <p:spPr>
            <a:xfrm>
              <a:off x="6647420" y="4845391"/>
              <a:ext cx="3917090" cy="1200329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400" b="1" dirty="0">
                  <a:solidFill>
                    <a:srgbClr val="00D2C8"/>
                  </a:solidFill>
                </a:rPr>
                <a:t>What pin is the microphone connected </a:t>
              </a:r>
              <a:r>
                <a:rPr lang="en-US" sz="2400" b="1" dirty="0" smtClean="0">
                  <a:solidFill>
                    <a:srgbClr val="00D2C8"/>
                  </a:solidFill>
                </a:rPr>
                <a:t>to?</a:t>
              </a:r>
              <a:endParaRPr lang="en-US" sz="2400" b="1" dirty="0">
                <a:solidFill>
                  <a:srgbClr val="00D2C8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73034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Text&#10;&#10;Description automatically generated">
            <a:extLst>
              <a:ext uri="{FF2B5EF4-FFF2-40B4-BE49-F238E27FC236}">
                <a16:creationId xmlns:a16="http://schemas.microsoft.com/office/drawing/2014/main" id="{896D38AA-D324-58B8-62B4-726ECE9415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174" y="2410985"/>
            <a:ext cx="7056407" cy="376597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83F5E35-B380-ACA4-6CD8-75E24CE81446}"/>
              </a:ext>
            </a:extLst>
          </p:cNvPr>
          <p:cNvSpPr/>
          <p:nvPr/>
        </p:nvSpPr>
        <p:spPr>
          <a:xfrm>
            <a:off x="8110150" y="2410985"/>
            <a:ext cx="3027404" cy="3763273"/>
          </a:xfrm>
          <a:prstGeom prst="rect">
            <a:avLst/>
          </a:prstGeom>
          <a:solidFill>
            <a:srgbClr val="2020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202020"/>
              </a:solidFill>
              <a:cs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AFB040-FB44-55B0-73ED-5549C05029A8}"/>
              </a:ext>
            </a:extLst>
          </p:cNvPr>
          <p:cNvSpPr txBox="1"/>
          <p:nvPr/>
        </p:nvSpPr>
        <p:spPr>
          <a:xfrm>
            <a:off x="1866608" y="1049236"/>
            <a:ext cx="621338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cs typeface="Arial"/>
              </a:rPr>
              <a:t>Setting Inputs and Outputs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6EA836-30D3-8AC5-526F-23D104EDF8F7}"/>
              </a:ext>
            </a:extLst>
          </p:cNvPr>
          <p:cNvSpPr txBox="1"/>
          <p:nvPr/>
        </p:nvSpPr>
        <p:spPr>
          <a:xfrm>
            <a:off x="574590" y="626076"/>
            <a:ext cx="2753497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7200" b="1" dirty="0">
                <a:latin typeface="Segoe UI Emoji" panose="020B0502040204020203" pitchFamily="34" charset="0"/>
                <a:ea typeface="Segoe UI Emoji" panose="020B0502040204020203" pitchFamily="34" charset="0"/>
              </a:rPr>
              <a:t>📋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0C7A833-F4F0-E478-3010-C507E450225F}"/>
              </a:ext>
            </a:extLst>
          </p:cNvPr>
          <p:cNvGrpSpPr/>
          <p:nvPr/>
        </p:nvGrpSpPr>
        <p:grpSpPr>
          <a:xfrm>
            <a:off x="6202751" y="4256315"/>
            <a:ext cx="5412083" cy="463795"/>
            <a:chOff x="5152427" y="3865018"/>
            <a:chExt cx="5412083" cy="463795"/>
          </a:xfrm>
        </p:grpSpPr>
        <p:sp>
          <p:nvSpPr>
            <p:cNvPr id="11" name="Arrow: Left 10">
              <a:extLst>
                <a:ext uri="{FF2B5EF4-FFF2-40B4-BE49-F238E27FC236}">
                  <a16:creationId xmlns:a16="http://schemas.microsoft.com/office/drawing/2014/main" id="{CA1B6145-8EB3-6598-35F8-E905CC352464}"/>
                </a:ext>
              </a:extLst>
            </p:cNvPr>
            <p:cNvSpPr/>
            <p:nvPr/>
          </p:nvSpPr>
          <p:spPr>
            <a:xfrm>
              <a:off x="5152427" y="3865018"/>
              <a:ext cx="1122405" cy="463378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D4177C2-AAA2-A3A3-AE88-E5ED23215E6A}"/>
                </a:ext>
              </a:extLst>
            </p:cNvPr>
            <p:cNvSpPr txBox="1"/>
            <p:nvPr/>
          </p:nvSpPr>
          <p:spPr>
            <a:xfrm>
              <a:off x="6647420" y="3867148"/>
              <a:ext cx="3917090" cy="461665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400" b="1" dirty="0">
                  <a:solidFill>
                    <a:srgbClr val="00D2C8"/>
                  </a:solidFill>
                </a:rPr>
                <a:t>Complete for all LEDs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DD3398A-F454-50F4-1F25-FBB8DCE83789}"/>
              </a:ext>
            </a:extLst>
          </p:cNvPr>
          <p:cNvGrpSpPr/>
          <p:nvPr/>
        </p:nvGrpSpPr>
        <p:grpSpPr>
          <a:xfrm>
            <a:off x="6200692" y="5170715"/>
            <a:ext cx="5412083" cy="833127"/>
            <a:chOff x="5152427" y="3865018"/>
            <a:chExt cx="5412083" cy="833127"/>
          </a:xfrm>
        </p:grpSpPr>
        <p:sp>
          <p:nvSpPr>
            <p:cNvPr id="15" name="Arrow: Left 14">
              <a:extLst>
                <a:ext uri="{FF2B5EF4-FFF2-40B4-BE49-F238E27FC236}">
                  <a16:creationId xmlns:a16="http://schemas.microsoft.com/office/drawing/2014/main" id="{46232C1E-0527-E2A1-A5CC-4DA8744109CE}"/>
                </a:ext>
              </a:extLst>
            </p:cNvPr>
            <p:cNvSpPr/>
            <p:nvPr/>
          </p:nvSpPr>
          <p:spPr>
            <a:xfrm>
              <a:off x="5152427" y="3865018"/>
              <a:ext cx="1122405" cy="463378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CB8DE34-2376-4ED4-F6A7-714F451A0E73}"/>
                </a:ext>
              </a:extLst>
            </p:cNvPr>
            <p:cNvSpPr txBox="1"/>
            <p:nvPr/>
          </p:nvSpPr>
          <p:spPr>
            <a:xfrm>
              <a:off x="6647420" y="3867148"/>
              <a:ext cx="3917090" cy="83099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400" b="1" dirty="0">
                  <a:solidFill>
                    <a:srgbClr val="00D2C8"/>
                  </a:solidFill>
                </a:rPr>
                <a:t>Is the microphone an input or an output?</a:t>
              </a:r>
              <a:endParaRPr lang="en-US" dirty="0"/>
            </a:p>
          </p:txBody>
        </p: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BCF8BCA8-807F-D524-C3DF-D4671D3E4B98}"/>
              </a:ext>
            </a:extLst>
          </p:cNvPr>
          <p:cNvSpPr/>
          <p:nvPr/>
        </p:nvSpPr>
        <p:spPr>
          <a:xfrm>
            <a:off x="5616919" y="4782835"/>
            <a:ext cx="2224214" cy="381000"/>
          </a:xfrm>
          <a:prstGeom prst="rect">
            <a:avLst/>
          </a:prstGeom>
          <a:solidFill>
            <a:srgbClr val="202020"/>
          </a:solidFill>
          <a:ln>
            <a:solidFill>
              <a:srgbClr val="2020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3205317" y="3834581"/>
            <a:ext cx="2084438" cy="1901488"/>
            <a:chOff x="3205317" y="3834581"/>
            <a:chExt cx="2084438" cy="1901488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3205317" y="3834581"/>
              <a:ext cx="943896" cy="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3205317" y="4256315"/>
              <a:ext cx="943896" cy="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3205317" y="5736069"/>
              <a:ext cx="2084438" cy="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72007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A3903B5-A370-3E71-0E89-3D76A315D392}"/>
              </a:ext>
            </a:extLst>
          </p:cNvPr>
          <p:cNvSpPr txBox="1"/>
          <p:nvPr/>
        </p:nvSpPr>
        <p:spPr>
          <a:xfrm>
            <a:off x="1866608" y="1049236"/>
            <a:ext cx="7552037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cs typeface="Arial"/>
              </a:rPr>
              <a:t>Getting the Volume from the Microphone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A7FADA-5C95-D019-0C0F-31845051890D}"/>
              </a:ext>
            </a:extLst>
          </p:cNvPr>
          <p:cNvSpPr txBox="1"/>
          <p:nvPr/>
        </p:nvSpPr>
        <p:spPr>
          <a:xfrm>
            <a:off x="574590" y="626076"/>
            <a:ext cx="2753497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7200" b="1" dirty="0">
                <a:latin typeface="Segoe UI Emoji" panose="020B0502040204020203" pitchFamily="34" charset="0"/>
                <a:ea typeface="Segoe UI Emoji" panose="020B0502040204020203" pitchFamily="34" charset="0"/>
              </a:rPr>
              <a:t>📋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820395" y="3123186"/>
            <a:ext cx="10559547" cy="3075133"/>
            <a:chOff x="574589" y="2228451"/>
            <a:chExt cx="10559547" cy="3075133"/>
          </a:xfrm>
        </p:grpSpPr>
        <p:sp>
          <p:nvSpPr>
            <p:cNvPr id="5" name="Rectangle 4"/>
            <p:cNvSpPr/>
            <p:nvPr/>
          </p:nvSpPr>
          <p:spPr>
            <a:xfrm>
              <a:off x="574589" y="2228451"/>
              <a:ext cx="10559547" cy="3075133"/>
            </a:xfrm>
            <a:prstGeom prst="rect">
              <a:avLst/>
            </a:prstGeom>
            <a:solidFill>
              <a:srgbClr val="2020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/>
            <a:srcRect r="1714"/>
            <a:stretch/>
          </p:blipFill>
          <p:spPr>
            <a:xfrm>
              <a:off x="692578" y="2497919"/>
              <a:ext cx="10378545" cy="2536195"/>
            </a:xfrm>
            <a:prstGeom prst="rect">
              <a:avLst/>
            </a:prstGeom>
          </p:spPr>
        </p:pic>
      </p:grpSp>
      <p:grpSp>
        <p:nvGrpSpPr>
          <p:cNvPr id="11" name="Group 10"/>
          <p:cNvGrpSpPr/>
          <p:nvPr/>
        </p:nvGrpSpPr>
        <p:grpSpPr>
          <a:xfrm>
            <a:off x="820395" y="2392051"/>
            <a:ext cx="10496533" cy="1943508"/>
            <a:chOff x="820395" y="2392051"/>
            <a:chExt cx="10496533" cy="1943508"/>
          </a:xfrm>
        </p:grpSpPr>
        <p:sp>
          <p:nvSpPr>
            <p:cNvPr id="9" name="Arrow: Left 10">
              <a:extLst>
                <a:ext uri="{FF2B5EF4-FFF2-40B4-BE49-F238E27FC236}">
                  <a16:creationId xmlns:a16="http://schemas.microsoft.com/office/drawing/2014/main" id="{CA1B6145-8EB3-6598-35F8-E905CC352464}"/>
                </a:ext>
              </a:extLst>
            </p:cNvPr>
            <p:cNvSpPr/>
            <p:nvPr/>
          </p:nvSpPr>
          <p:spPr>
            <a:xfrm rot="18738640">
              <a:off x="6819348" y="3396616"/>
              <a:ext cx="1414509" cy="463378"/>
            </a:xfrm>
            <a:prstGeom prst="left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D4177C2-AAA2-A3A3-AE88-E5ED23215E6A}"/>
                </a:ext>
              </a:extLst>
            </p:cNvPr>
            <p:cNvSpPr txBox="1"/>
            <p:nvPr/>
          </p:nvSpPr>
          <p:spPr>
            <a:xfrm>
              <a:off x="820395" y="2392051"/>
              <a:ext cx="10496533" cy="461665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2400" b="1" dirty="0" smtClean="0">
                  <a:solidFill>
                    <a:schemeClr val="accent4"/>
                  </a:solidFill>
                </a:rPr>
                <a:t>What would we type here to read from the microphone pin?</a:t>
              </a:r>
              <a:endParaRPr lang="en-US" sz="2400" b="1" dirty="0">
                <a:solidFill>
                  <a:schemeClr val="accent4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96538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1FF2E04-329B-A67B-A25A-0AD9C7F994A1}"/>
              </a:ext>
            </a:extLst>
          </p:cNvPr>
          <p:cNvSpPr txBox="1"/>
          <p:nvPr/>
        </p:nvSpPr>
        <p:spPr>
          <a:xfrm>
            <a:off x="1866608" y="1049236"/>
            <a:ext cx="621338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 smtClean="0">
                <a:cs typeface="Arial"/>
              </a:rPr>
              <a:t>Turning on the LEDs</a:t>
            </a:r>
            <a:endParaRPr lang="en-US" sz="2800" dirty="0">
              <a:cs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8F84A9-43F1-4C52-67F9-F7A01AF56938}"/>
              </a:ext>
            </a:extLst>
          </p:cNvPr>
          <p:cNvSpPr txBox="1"/>
          <p:nvPr/>
        </p:nvSpPr>
        <p:spPr>
          <a:xfrm>
            <a:off x="574590" y="626076"/>
            <a:ext cx="2753497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7200" b="1" dirty="0">
                <a:latin typeface="Segoe UI Emoji" panose="020B0502040204020203" pitchFamily="34" charset="0"/>
                <a:ea typeface="Segoe UI Emoji" panose="020B0502040204020203" pitchFamily="34" charset="0"/>
              </a:rPr>
              <a:t>📋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0F2B7B-AC2F-7EB0-DFFD-C276F9DBC578}"/>
              </a:ext>
            </a:extLst>
          </p:cNvPr>
          <p:cNvSpPr txBox="1"/>
          <p:nvPr/>
        </p:nvSpPr>
        <p:spPr>
          <a:xfrm>
            <a:off x="803244" y="2194941"/>
            <a:ext cx="7200214" cy="4013361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marL="285750" indent="-285750" defTabSz="914400">
              <a:lnSpc>
                <a:spcPct val="150000"/>
              </a:lnSpc>
              <a:spcBef>
                <a:spcPts val="1000"/>
              </a:spcBef>
              <a:buClr>
                <a:srgbClr val="FFC50D"/>
              </a:buClr>
              <a:buFont typeface="+mj-lt"/>
              <a:buChar char="•"/>
            </a:pPr>
            <a:r>
              <a:rPr lang="en-US" sz="2400" dirty="0" smtClean="0">
                <a:ea typeface="+mn-lt"/>
                <a:cs typeface="+mn-lt"/>
              </a:rPr>
              <a:t>The program now </a:t>
            </a:r>
            <a:r>
              <a:rPr lang="en-US" sz="2400" b="1" dirty="0" smtClean="0">
                <a:ea typeface="+mn-lt"/>
                <a:cs typeface="+mn-lt"/>
              </a:rPr>
              <a:t>knows</a:t>
            </a:r>
            <a:r>
              <a:rPr lang="en-US" sz="2400" dirty="0" smtClean="0">
                <a:ea typeface="+mn-lt"/>
                <a:cs typeface="+mn-lt"/>
              </a:rPr>
              <a:t> </a:t>
            </a:r>
            <a:r>
              <a:rPr lang="en-US" sz="2400" dirty="0" smtClean="0">
                <a:ea typeface="+mn-lt"/>
                <a:cs typeface="+mn-lt"/>
              </a:rPr>
              <a:t>how loud the audio is</a:t>
            </a:r>
          </a:p>
          <a:p>
            <a:pPr marL="285750" indent="-285750" defTabSz="914400">
              <a:lnSpc>
                <a:spcPct val="150000"/>
              </a:lnSpc>
              <a:spcBef>
                <a:spcPts val="1000"/>
              </a:spcBef>
              <a:buClr>
                <a:srgbClr val="FFC50D"/>
              </a:buClr>
              <a:buFont typeface="+mj-lt"/>
              <a:buChar char="•"/>
            </a:pPr>
            <a:r>
              <a:rPr lang="en-US" sz="2400" dirty="0" smtClean="0">
                <a:ea typeface="+mn-lt"/>
                <a:cs typeface="+mn-lt"/>
              </a:rPr>
              <a:t>So we can program the microcontroller to </a:t>
            </a:r>
            <a:r>
              <a:rPr lang="en-US" sz="2400" b="1" dirty="0" smtClean="0">
                <a:ea typeface="+mn-lt"/>
                <a:cs typeface="+mn-lt"/>
              </a:rPr>
              <a:t>decide</a:t>
            </a:r>
            <a:r>
              <a:rPr lang="en-US" sz="2400" dirty="0" smtClean="0">
                <a:ea typeface="+mn-lt"/>
                <a:cs typeface="+mn-lt"/>
              </a:rPr>
              <a:t> what LEDs to turn on</a:t>
            </a:r>
          </a:p>
          <a:p>
            <a:pPr marL="285750" indent="-285750" defTabSz="914400">
              <a:lnSpc>
                <a:spcPct val="150000"/>
              </a:lnSpc>
              <a:spcBef>
                <a:spcPts val="1000"/>
              </a:spcBef>
              <a:buClr>
                <a:srgbClr val="FFC50D"/>
              </a:buClr>
              <a:buFont typeface="+mj-lt"/>
              <a:buChar char="•"/>
            </a:pPr>
            <a:r>
              <a:rPr lang="en-US" sz="2400" dirty="0" smtClean="0">
                <a:ea typeface="+mn-lt"/>
                <a:cs typeface="+mn-lt"/>
              </a:rPr>
              <a:t>We will do this by using </a:t>
            </a:r>
            <a:r>
              <a:rPr lang="en-US" sz="2400" b="1" dirty="0" smtClean="0">
                <a:ea typeface="+mn-lt"/>
                <a:cs typeface="+mn-lt"/>
              </a:rPr>
              <a:t>if/else statements</a:t>
            </a:r>
          </a:p>
          <a:p>
            <a:pPr marL="285750" indent="-285750" defTabSz="914400">
              <a:lnSpc>
                <a:spcPct val="150000"/>
              </a:lnSpc>
              <a:spcBef>
                <a:spcPts val="1000"/>
              </a:spcBef>
              <a:buClr>
                <a:srgbClr val="FFC50D"/>
              </a:buClr>
              <a:buFont typeface="+mj-lt"/>
              <a:buChar char="•"/>
            </a:pPr>
            <a:r>
              <a:rPr lang="en-US" sz="2400" dirty="0" smtClean="0">
                <a:ea typeface="+mn-lt"/>
                <a:cs typeface="+mn-lt"/>
              </a:rPr>
              <a:t>The following code should go inside the </a:t>
            </a:r>
            <a:r>
              <a:rPr lang="en-US" sz="2400" b="1" dirty="0" smtClean="0">
                <a:latin typeface="Consolas" panose="020B0609020204030204" pitchFamily="49" charset="0"/>
                <a:ea typeface="+mn-lt"/>
                <a:cs typeface="+mn-lt"/>
              </a:rPr>
              <a:t>loop</a:t>
            </a:r>
            <a:endParaRPr lang="en-US" sz="2400" b="1" dirty="0">
              <a:latin typeface="Consolas" panose="020B0609020204030204" pitchFamily="49" charset="0"/>
              <a:ea typeface="+mn-lt"/>
              <a:cs typeface="+mn-lt"/>
            </a:endParaRPr>
          </a:p>
        </p:txBody>
      </p:sp>
      <p:pic>
        <p:nvPicPr>
          <p:cNvPr id="2050" name="Picture 2" descr="How to Quickly Get Your Staff's Input Before Making a Big Decision | Inc.co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6834187" y="1500187"/>
            <a:ext cx="6858000" cy="3857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5972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1FF2E04-329B-A67B-A25A-0AD9C7F994A1}"/>
              </a:ext>
            </a:extLst>
          </p:cNvPr>
          <p:cNvSpPr txBox="1"/>
          <p:nvPr/>
        </p:nvSpPr>
        <p:spPr>
          <a:xfrm>
            <a:off x="1866608" y="1049236"/>
            <a:ext cx="621338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 smtClean="0">
                <a:cs typeface="Arial"/>
              </a:rPr>
              <a:t>Turning on the LEDs</a:t>
            </a:r>
            <a:endParaRPr lang="en-US" sz="2800" dirty="0">
              <a:cs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8F84A9-43F1-4C52-67F9-F7A01AF56938}"/>
              </a:ext>
            </a:extLst>
          </p:cNvPr>
          <p:cNvSpPr txBox="1"/>
          <p:nvPr/>
        </p:nvSpPr>
        <p:spPr>
          <a:xfrm>
            <a:off x="574590" y="626076"/>
            <a:ext cx="2753497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7200" b="1" dirty="0">
                <a:latin typeface="Segoe UI Emoji" panose="020B0502040204020203" pitchFamily="34" charset="0"/>
                <a:ea typeface="Segoe UI Emoji" panose="020B0502040204020203" pitchFamily="34" charset="0"/>
              </a:rPr>
              <a:t>📋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1011936" y="1986371"/>
            <a:ext cx="10172210" cy="3075133"/>
            <a:chOff x="2107778" y="1907128"/>
            <a:chExt cx="8717538" cy="2635375"/>
          </a:xfrm>
        </p:grpSpPr>
        <p:sp>
          <p:nvSpPr>
            <p:cNvPr id="3" name="Rectangle 2"/>
            <p:cNvSpPr/>
            <p:nvPr/>
          </p:nvSpPr>
          <p:spPr>
            <a:xfrm>
              <a:off x="2107778" y="1907128"/>
              <a:ext cx="8717538" cy="2635375"/>
            </a:xfrm>
            <a:prstGeom prst="rect">
              <a:avLst/>
            </a:prstGeom>
            <a:solidFill>
              <a:srgbClr val="2020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09121" y="2064190"/>
              <a:ext cx="7777840" cy="2321250"/>
            </a:xfrm>
            <a:prstGeom prst="rect">
              <a:avLst/>
            </a:prstGeom>
          </p:spPr>
        </p:pic>
      </p:grpSp>
      <p:sp>
        <p:nvSpPr>
          <p:cNvPr id="8" name="Rectangle 7"/>
          <p:cNvSpPr/>
          <p:nvPr/>
        </p:nvSpPr>
        <p:spPr>
          <a:xfrm>
            <a:off x="9380566" y="4028837"/>
            <a:ext cx="1749972" cy="941031"/>
          </a:xfrm>
          <a:prstGeom prst="rect">
            <a:avLst/>
          </a:prstGeom>
          <a:solidFill>
            <a:srgbClr val="2020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5" descr="Shape, square&#10;&#10;Description automatically generated">
            <a:extLst>
              <a:ext uri="{FF2B5EF4-FFF2-40B4-BE49-F238E27FC236}">
                <a16:creationId xmlns:a16="http://schemas.microsoft.com/office/drawing/2014/main" id="{989E1543-2398-4452-7563-F472519AF3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5516" y="5061504"/>
            <a:ext cx="6565050" cy="189188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90C7A833-F4F0-E478-3010-C507E450225F}"/>
              </a:ext>
            </a:extLst>
          </p:cNvPr>
          <p:cNvGrpSpPr/>
          <p:nvPr/>
        </p:nvGrpSpPr>
        <p:grpSpPr>
          <a:xfrm>
            <a:off x="6132995" y="4423893"/>
            <a:ext cx="6059005" cy="557628"/>
            <a:chOff x="5716227" y="4207446"/>
            <a:chExt cx="5192542" cy="477885"/>
          </a:xfrm>
        </p:grpSpPr>
        <p:sp>
          <p:nvSpPr>
            <p:cNvPr id="12" name="Arrow: Left 10">
              <a:extLst>
                <a:ext uri="{FF2B5EF4-FFF2-40B4-BE49-F238E27FC236}">
                  <a16:creationId xmlns:a16="http://schemas.microsoft.com/office/drawing/2014/main" id="{CA1B6145-8EB3-6598-35F8-E905CC352464}"/>
                </a:ext>
              </a:extLst>
            </p:cNvPr>
            <p:cNvSpPr/>
            <p:nvPr/>
          </p:nvSpPr>
          <p:spPr>
            <a:xfrm>
              <a:off x="5716227" y="4207446"/>
              <a:ext cx="1122405" cy="463378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D4177C2-AAA2-A3A3-AE88-E5ED23215E6A}"/>
                </a:ext>
              </a:extLst>
            </p:cNvPr>
            <p:cNvSpPr txBox="1"/>
            <p:nvPr/>
          </p:nvSpPr>
          <p:spPr>
            <a:xfrm>
              <a:off x="6991679" y="4223666"/>
              <a:ext cx="3917090" cy="461665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400" b="1" dirty="0">
                  <a:solidFill>
                    <a:srgbClr val="00D2C8"/>
                  </a:solidFill>
                </a:rPr>
                <a:t>Complete for all LEDs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74757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AD7AE67-1A41-4C7F-B41C-EB4A0278C4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Building the Circuit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813A88D-E2CF-42FF-8FA4-E02617945B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9224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1FF2E04-329B-A67B-A25A-0AD9C7F994A1}"/>
              </a:ext>
            </a:extLst>
          </p:cNvPr>
          <p:cNvSpPr txBox="1"/>
          <p:nvPr/>
        </p:nvSpPr>
        <p:spPr>
          <a:xfrm>
            <a:off x="1866608" y="1049236"/>
            <a:ext cx="621338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 smtClean="0">
                <a:cs typeface="Arial"/>
              </a:rPr>
              <a:t>Uploading Our Program</a:t>
            </a:r>
            <a:endParaRPr lang="en-US" sz="2800" dirty="0">
              <a:cs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8F84A9-43F1-4C52-67F9-F7A01AF56938}"/>
              </a:ext>
            </a:extLst>
          </p:cNvPr>
          <p:cNvSpPr txBox="1"/>
          <p:nvPr/>
        </p:nvSpPr>
        <p:spPr>
          <a:xfrm>
            <a:off x="574590" y="626076"/>
            <a:ext cx="2753497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7200" b="1" dirty="0">
                <a:latin typeface="Segoe UI Emoji" panose="020B0502040204020203" pitchFamily="34" charset="0"/>
                <a:ea typeface="Segoe UI Emoji" panose="020B0502040204020203" pitchFamily="34" charset="0"/>
              </a:rPr>
              <a:t>📋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0F2B7B-AC2F-7EB0-DFFD-C276F9DBC578}"/>
              </a:ext>
            </a:extLst>
          </p:cNvPr>
          <p:cNvSpPr txBox="1"/>
          <p:nvPr/>
        </p:nvSpPr>
        <p:spPr>
          <a:xfrm>
            <a:off x="803244" y="2194941"/>
            <a:ext cx="10444859" cy="4013361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marL="285750" indent="-285750" defTabSz="914400">
              <a:lnSpc>
                <a:spcPct val="150000"/>
              </a:lnSpc>
              <a:spcBef>
                <a:spcPts val="1000"/>
              </a:spcBef>
              <a:buClr>
                <a:srgbClr val="FFC50D"/>
              </a:buClr>
              <a:buFont typeface="+mj-lt"/>
              <a:buChar char="•"/>
            </a:pPr>
            <a:r>
              <a:rPr lang="en-US" sz="2400" dirty="0" smtClean="0">
                <a:ea typeface="+mn-lt"/>
                <a:cs typeface="+mn-lt"/>
              </a:rPr>
              <a:t>We have now completed the first version of our program!</a:t>
            </a:r>
          </a:p>
          <a:p>
            <a:pPr marL="457200" indent="-457200" defTabSz="914400">
              <a:lnSpc>
                <a:spcPct val="150000"/>
              </a:lnSpc>
              <a:spcBef>
                <a:spcPts val="1000"/>
              </a:spcBef>
              <a:buClr>
                <a:srgbClr val="FFC50D"/>
              </a:buClr>
              <a:buFont typeface="+mj-lt"/>
              <a:buAutoNum type="arabicPeriod"/>
            </a:pPr>
            <a:r>
              <a:rPr lang="en-US" sz="2400" dirty="0" smtClean="0">
                <a:latin typeface="+mj-lt"/>
                <a:ea typeface="+mn-lt"/>
                <a:cs typeface="+mn-lt"/>
              </a:rPr>
              <a:t>To test it, upload your program by going to </a:t>
            </a:r>
            <a:r>
              <a:rPr lang="en-US" sz="2400" b="1" dirty="0" smtClean="0">
                <a:latin typeface="+mj-lt"/>
                <a:ea typeface="+mn-lt"/>
                <a:cs typeface="+mn-lt"/>
              </a:rPr>
              <a:t>Sketch</a:t>
            </a:r>
            <a:r>
              <a:rPr lang="en-US" sz="2400" dirty="0" smtClean="0">
                <a:latin typeface="+mj-lt"/>
                <a:ea typeface="+mn-lt"/>
                <a:cs typeface="+mn-lt"/>
              </a:rPr>
              <a:t> &gt; </a:t>
            </a:r>
            <a:r>
              <a:rPr lang="en-US" sz="2400" b="1" dirty="0" smtClean="0">
                <a:latin typeface="+mj-lt"/>
                <a:ea typeface="+mn-lt"/>
                <a:cs typeface="+mn-lt"/>
              </a:rPr>
              <a:t>Upload</a:t>
            </a:r>
          </a:p>
          <a:p>
            <a:pPr marL="457200" indent="-457200" defTabSz="914400">
              <a:lnSpc>
                <a:spcPct val="150000"/>
              </a:lnSpc>
              <a:spcBef>
                <a:spcPts val="1000"/>
              </a:spcBef>
              <a:buClr>
                <a:srgbClr val="FFC50D"/>
              </a:buClr>
              <a:buFont typeface="+mj-lt"/>
              <a:buAutoNum type="arabicPeriod"/>
            </a:pPr>
            <a:r>
              <a:rPr lang="en-US" sz="2400" dirty="0" smtClean="0">
                <a:latin typeface="+mj-lt"/>
                <a:ea typeface="+mn-lt"/>
                <a:cs typeface="+mn-lt"/>
              </a:rPr>
              <a:t>Try speaking/playing music into it </a:t>
            </a:r>
          </a:p>
          <a:p>
            <a:pPr marL="457200" indent="-457200" defTabSz="914400">
              <a:lnSpc>
                <a:spcPct val="150000"/>
              </a:lnSpc>
              <a:spcBef>
                <a:spcPts val="1000"/>
              </a:spcBef>
              <a:buClr>
                <a:srgbClr val="FFC50D"/>
              </a:buClr>
              <a:buFont typeface="+mj-lt"/>
              <a:buAutoNum type="arabicPeriod"/>
            </a:pPr>
            <a:r>
              <a:rPr lang="en-US" sz="2400" dirty="0" smtClean="0">
                <a:latin typeface="+mj-lt"/>
                <a:ea typeface="+mn-lt"/>
                <a:cs typeface="+mn-lt"/>
              </a:rPr>
              <a:t>Think if there is anything you’d like to change about it. Is it too </a:t>
            </a:r>
            <a:r>
              <a:rPr lang="en-US" sz="2400" dirty="0" err="1" smtClean="0">
                <a:latin typeface="+mj-lt"/>
                <a:ea typeface="+mn-lt"/>
                <a:cs typeface="+mn-lt"/>
              </a:rPr>
              <a:t>flickery</a:t>
            </a:r>
            <a:r>
              <a:rPr lang="en-US" sz="2400" dirty="0" smtClean="0">
                <a:latin typeface="+mj-lt"/>
                <a:ea typeface="+mn-lt"/>
                <a:cs typeface="+mn-lt"/>
              </a:rPr>
              <a:t>? Too sensitive/not sensitive enough?</a:t>
            </a:r>
          </a:p>
        </p:txBody>
      </p:sp>
    </p:spTree>
    <p:extLst>
      <p:ext uri="{BB962C8B-B14F-4D97-AF65-F5344CB8AC3E}">
        <p14:creationId xmlns:p14="http://schemas.microsoft.com/office/powerpoint/2010/main" val="1517621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Experiment!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4902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CC23146-3D9E-4DD1-90F2-D9AAE492759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86706" y="964692"/>
            <a:ext cx="3986784" cy="4936558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B165923-D8A4-48EF-BD8D-8DF410BBE42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1298" y="1128683"/>
            <a:ext cx="3657600" cy="460857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9CF91B-6F1A-AE7D-62FE-19F993FE5B60}"/>
              </a:ext>
            </a:extLst>
          </p:cNvPr>
          <p:cNvSpPr txBox="1"/>
          <p:nvPr/>
        </p:nvSpPr>
        <p:spPr>
          <a:xfrm>
            <a:off x="1866608" y="1049236"/>
            <a:ext cx="6028695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 smtClean="0">
                <a:cs typeface="Arial"/>
              </a:rPr>
              <a:t>Can We Change the Sensitivity?</a:t>
            </a:r>
            <a:endParaRPr lang="en-US" sz="2800" dirty="0">
              <a:cs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45EEB08-C6F9-EFDC-2A2C-23315BA18D10}"/>
              </a:ext>
            </a:extLst>
          </p:cNvPr>
          <p:cNvSpPr txBox="1"/>
          <p:nvPr/>
        </p:nvSpPr>
        <p:spPr>
          <a:xfrm>
            <a:off x="574590" y="626076"/>
            <a:ext cx="2753497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7200" b="1" dirty="0">
                <a:latin typeface="Segoe UI Emoji" panose="020B0502040204020203" pitchFamily="34" charset="0"/>
                <a:ea typeface="Segoe UI Emoji" panose="020B0502040204020203" pitchFamily="34" charset="0"/>
              </a:rPr>
              <a:t>📋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0F2B7B-AC2F-7EB0-DFFD-C276F9DBC578}"/>
              </a:ext>
            </a:extLst>
          </p:cNvPr>
          <p:cNvSpPr txBox="1"/>
          <p:nvPr/>
        </p:nvSpPr>
        <p:spPr>
          <a:xfrm>
            <a:off x="803244" y="2194941"/>
            <a:ext cx="7092059" cy="4013361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marL="457200" indent="-457200" defTabSz="914400">
              <a:lnSpc>
                <a:spcPct val="150000"/>
              </a:lnSpc>
              <a:spcBef>
                <a:spcPts val="1000"/>
              </a:spcBef>
              <a:buClr>
                <a:srgbClr val="FFC50D"/>
              </a:buClr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/>
              </a:rPr>
              <a:t>All of the microphones are slightly different</a:t>
            </a:r>
          </a:p>
          <a:p>
            <a:pPr marL="457200" indent="-457200" defTabSz="914400">
              <a:lnSpc>
                <a:spcPct val="150000"/>
              </a:lnSpc>
              <a:spcBef>
                <a:spcPts val="1000"/>
              </a:spcBef>
              <a:buClr>
                <a:srgbClr val="FFC50D"/>
              </a:buClr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/>
              </a:rPr>
              <a:t>Levels of </a:t>
            </a:r>
            <a:r>
              <a:rPr 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/>
              </a:rPr>
              <a:t>sensitivity</a:t>
            </a:r>
            <a:r>
              <a:rPr 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/>
              </a:rPr>
              <a:t> might be different across the class</a:t>
            </a:r>
          </a:p>
          <a:p>
            <a:pPr marL="457200" indent="-457200" defTabSz="914400">
              <a:lnSpc>
                <a:spcPct val="150000"/>
              </a:lnSpc>
              <a:spcBef>
                <a:spcPts val="1000"/>
              </a:spcBef>
              <a:buClr>
                <a:srgbClr val="FFC50D"/>
              </a:buClr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/>
              </a:rPr>
              <a:t>Let’s try and </a:t>
            </a:r>
            <a:r>
              <a:rPr 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/>
              </a:rPr>
              <a:t>change our program </a:t>
            </a:r>
            <a:r>
              <a:rPr 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/>
              </a:rPr>
              <a:t>so we can easily set how sensitive the volume meter is</a:t>
            </a:r>
          </a:p>
        </p:txBody>
      </p:sp>
      <p:pic>
        <p:nvPicPr>
          <p:cNvPr id="5122" name="Picture 2" descr="Microphone - Free music icon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4222" y="2663742"/>
            <a:ext cx="3075756" cy="3075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2165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CC23146-3D9E-4DD1-90F2-D9AAE492759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86706" y="964692"/>
            <a:ext cx="3986784" cy="4936558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B165923-D8A4-48EF-BD8D-8DF410BBE42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1298" y="1128683"/>
            <a:ext cx="3657600" cy="460857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9CF91B-6F1A-AE7D-62FE-19F993FE5B60}"/>
              </a:ext>
            </a:extLst>
          </p:cNvPr>
          <p:cNvSpPr txBox="1"/>
          <p:nvPr/>
        </p:nvSpPr>
        <p:spPr>
          <a:xfrm>
            <a:off x="1866608" y="1049236"/>
            <a:ext cx="6028695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 smtClean="0">
                <a:cs typeface="Arial"/>
              </a:rPr>
              <a:t>Adding a Sensitivity Control</a:t>
            </a:r>
            <a:endParaRPr lang="en-US" sz="2800" dirty="0">
              <a:cs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45EEB08-C6F9-EFDC-2A2C-23315BA18D10}"/>
              </a:ext>
            </a:extLst>
          </p:cNvPr>
          <p:cNvSpPr txBox="1"/>
          <p:nvPr/>
        </p:nvSpPr>
        <p:spPr>
          <a:xfrm>
            <a:off x="574590" y="626076"/>
            <a:ext cx="2753497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7200" b="1" dirty="0">
                <a:latin typeface="Segoe UI Emoji" panose="020B0502040204020203" pitchFamily="34" charset="0"/>
                <a:ea typeface="Segoe UI Emoji" panose="020B0502040204020203" pitchFamily="34" charset="0"/>
              </a:rPr>
              <a:t>📋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803244" y="2194942"/>
            <a:ext cx="8158727" cy="1931450"/>
            <a:chOff x="803244" y="2194942"/>
            <a:chExt cx="8158727" cy="193145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F0F2B7B-AC2F-7EB0-DFFD-C276F9DBC578}"/>
                </a:ext>
              </a:extLst>
            </p:cNvPr>
            <p:cNvSpPr txBox="1"/>
            <p:nvPr/>
          </p:nvSpPr>
          <p:spPr>
            <a:xfrm>
              <a:off x="803244" y="2194942"/>
              <a:ext cx="7092059" cy="735072"/>
            </a:xfrm>
            <a:prstGeom prst="rect">
              <a:avLst/>
            </a:prstGeom>
          </p:spPr>
          <p:txBody>
            <a:bodyPr rot="0" spcFirstLastPara="0" vertOverflow="overflow" horzOverflow="overflow" vert="horz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marL="457200" indent="-457200" defTabSz="914400">
                <a:lnSpc>
                  <a:spcPct val="150000"/>
                </a:lnSpc>
                <a:spcBef>
                  <a:spcPts val="1000"/>
                </a:spcBef>
                <a:buClr>
                  <a:srgbClr val="FFC50D"/>
                </a:buClr>
                <a:buFont typeface="Arial" panose="020B0604020202020204" pitchFamily="34" charset="0"/>
                <a:buChar char="•"/>
              </a:pPr>
              <a:r>
                <a:rPr lang="en-US" sz="2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anose="020B0604020202020204"/>
                </a:rPr>
                <a:t>At the very top of the program add this line:</a:t>
              </a:r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3328087" y="3094005"/>
              <a:ext cx="5633884" cy="1032387"/>
              <a:chOff x="3077497" y="2871019"/>
              <a:chExt cx="5633884" cy="1032387"/>
            </a:xfrm>
          </p:grpSpPr>
          <p:sp>
            <p:nvSpPr>
              <p:cNvPr id="9" name="Rectangle 8"/>
              <p:cNvSpPr/>
              <p:nvPr/>
            </p:nvSpPr>
            <p:spPr>
              <a:xfrm>
                <a:off x="3077497" y="2871019"/>
                <a:ext cx="5633884" cy="1032387"/>
              </a:xfrm>
              <a:prstGeom prst="rect">
                <a:avLst/>
              </a:prstGeom>
              <a:solidFill>
                <a:srgbClr val="20202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280287" y="2996687"/>
                <a:ext cx="5257800" cy="781050"/>
              </a:xfrm>
              <a:prstGeom prst="rect">
                <a:avLst/>
              </a:prstGeom>
            </p:spPr>
          </p:pic>
        </p:grpSp>
      </p:grpSp>
      <p:grpSp>
        <p:nvGrpSpPr>
          <p:cNvPr id="3" name="Group 2"/>
          <p:cNvGrpSpPr/>
          <p:nvPr/>
        </p:nvGrpSpPr>
        <p:grpSpPr>
          <a:xfrm>
            <a:off x="803244" y="4270940"/>
            <a:ext cx="8346547" cy="1987618"/>
            <a:chOff x="803244" y="4270940"/>
            <a:chExt cx="8346547" cy="1987618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F0F2B7B-AC2F-7EB0-DFFD-C276F9DBC578}"/>
                </a:ext>
              </a:extLst>
            </p:cNvPr>
            <p:cNvSpPr txBox="1"/>
            <p:nvPr/>
          </p:nvSpPr>
          <p:spPr>
            <a:xfrm>
              <a:off x="803244" y="4270940"/>
              <a:ext cx="7092059" cy="735072"/>
            </a:xfrm>
            <a:prstGeom prst="rect">
              <a:avLst/>
            </a:prstGeom>
          </p:spPr>
          <p:txBody>
            <a:bodyPr rot="0" spcFirstLastPara="0" vertOverflow="overflow" horzOverflow="overflow" vert="horz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85000" lnSpcReduction="10000"/>
            </a:bodyPr>
            <a:lstStyle/>
            <a:p>
              <a:pPr marL="457200" indent="-457200" defTabSz="914400">
                <a:lnSpc>
                  <a:spcPct val="150000"/>
                </a:lnSpc>
                <a:spcBef>
                  <a:spcPts val="1000"/>
                </a:spcBef>
                <a:buClr>
                  <a:srgbClr val="FFC50D"/>
                </a:buClr>
                <a:buFont typeface="Arial" panose="020B0604020202020204" pitchFamily="34" charset="0"/>
                <a:buChar char="•"/>
              </a:pPr>
              <a:r>
                <a:rPr lang="en-US" sz="2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anose="020B0604020202020204"/>
                </a:rPr>
                <a:t>Then underneath  </a:t>
              </a:r>
              <a:r>
                <a:rPr lang="en-US" sz="2400" b="1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onsolas" panose="020B0609020204030204" pitchFamily="49" charset="0"/>
                  <a:cs typeface="Arial" panose="020B0604020202020204"/>
                </a:rPr>
                <a:t>int</a:t>
              </a:r>
              <a:r>
                <a:rPr lang="en-US" sz="24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onsolas" panose="020B0609020204030204" pitchFamily="49" charset="0"/>
                  <a:cs typeface="Arial" panose="020B0604020202020204"/>
                </a:rPr>
                <a:t> </a:t>
              </a:r>
              <a:r>
                <a:rPr lang="en-US" sz="2400" b="1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onsolas" panose="020B0609020204030204" pitchFamily="49" charset="0"/>
                  <a:cs typeface="Arial" panose="020B0604020202020204"/>
                </a:rPr>
                <a:t>audioLevel</a:t>
              </a:r>
              <a:r>
                <a:rPr lang="en-US" sz="24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onsolas" panose="020B0609020204030204" pitchFamily="49" charset="0"/>
                  <a:cs typeface="Arial" panose="020B0604020202020204"/>
                </a:rPr>
                <a:t> = </a:t>
              </a:r>
              <a:r>
                <a:rPr lang="en-US" sz="2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anose="020B0604020202020204"/>
                </a:rPr>
                <a:t>…  add this line:</a:t>
              </a:r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40267" y="5363320"/>
              <a:ext cx="6009524" cy="8952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91487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CC23146-3D9E-4DD1-90F2-D9AAE492759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86706" y="964692"/>
            <a:ext cx="3986784" cy="4936558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B165923-D8A4-48EF-BD8D-8DF410BBE42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1298" y="1128683"/>
            <a:ext cx="3657600" cy="460857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9CF91B-6F1A-AE7D-62FE-19F993FE5B60}"/>
              </a:ext>
            </a:extLst>
          </p:cNvPr>
          <p:cNvSpPr txBox="1"/>
          <p:nvPr/>
        </p:nvSpPr>
        <p:spPr>
          <a:xfrm>
            <a:off x="1866608" y="1049236"/>
            <a:ext cx="6028695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 smtClean="0">
                <a:cs typeface="Arial"/>
              </a:rPr>
              <a:t>Testing the Sensitivity Control</a:t>
            </a:r>
            <a:endParaRPr lang="en-US" sz="2800" dirty="0">
              <a:cs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45EEB08-C6F9-EFDC-2A2C-23315BA18D10}"/>
              </a:ext>
            </a:extLst>
          </p:cNvPr>
          <p:cNvSpPr txBox="1"/>
          <p:nvPr/>
        </p:nvSpPr>
        <p:spPr>
          <a:xfrm>
            <a:off x="574590" y="626076"/>
            <a:ext cx="2753497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7200" b="1" dirty="0">
                <a:latin typeface="Segoe UI Emoji" panose="020B0502040204020203" pitchFamily="34" charset="0"/>
                <a:ea typeface="Segoe UI Emoji" panose="020B0502040204020203" pitchFamily="34" charset="0"/>
              </a:rPr>
              <a:t>📋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0F2B7B-AC2F-7EB0-DFFD-C276F9DBC578}"/>
              </a:ext>
            </a:extLst>
          </p:cNvPr>
          <p:cNvSpPr txBox="1"/>
          <p:nvPr/>
        </p:nvSpPr>
        <p:spPr>
          <a:xfrm>
            <a:off x="803244" y="2194941"/>
            <a:ext cx="10405654" cy="4013361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marL="457200" indent="-457200" defTabSz="914400">
              <a:lnSpc>
                <a:spcPct val="150000"/>
              </a:lnSpc>
              <a:spcBef>
                <a:spcPts val="1000"/>
              </a:spcBef>
              <a:buClr>
                <a:srgbClr val="FFC50D"/>
              </a:buClr>
              <a:buFont typeface="+mj-lt"/>
              <a:buAutoNum type="arabicPeriod"/>
            </a:pPr>
            <a:r>
              <a:rPr 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/>
              </a:rPr>
              <a:t>Try 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/>
              </a:rPr>
              <a:t>changing </a:t>
            </a:r>
            <a:r>
              <a:rPr 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/>
              </a:rPr>
              <a:t>the value of our new 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/>
              </a:rPr>
              <a:t>sensitivity </a:t>
            </a:r>
            <a:r>
              <a:rPr 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/>
              </a:rPr>
              <a:t>control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cs typeface="Arial" panose="020B0604020202020204"/>
            </a:endParaRPr>
          </a:p>
          <a:p>
            <a:pPr marL="914400" lvl="1" indent="-457200" defTabSz="914400">
              <a:lnSpc>
                <a:spcPct val="150000"/>
              </a:lnSpc>
              <a:spcBef>
                <a:spcPts val="1000"/>
              </a:spcBef>
              <a:buClr>
                <a:srgbClr val="FFC50D"/>
              </a:buClr>
              <a:buFont typeface="+mj-lt"/>
              <a:buAutoNum type="alphaLcParenR"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/>
              </a:rPr>
              <a:t>What happens when you make the number </a:t>
            </a: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/>
              </a:rPr>
              <a:t>smaller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/>
              </a:rPr>
              <a:t>?</a:t>
            </a:r>
          </a:p>
          <a:p>
            <a:pPr marL="914400" lvl="1" indent="-457200" defTabSz="914400">
              <a:lnSpc>
                <a:spcPct val="150000"/>
              </a:lnSpc>
              <a:spcBef>
                <a:spcPts val="1000"/>
              </a:spcBef>
              <a:buClr>
                <a:srgbClr val="FFC50D"/>
              </a:buClr>
              <a:buFont typeface="+mj-lt"/>
              <a:buAutoNum type="alphaLcParenR"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/>
              </a:rPr>
              <a:t>What happens when you make the number </a:t>
            </a: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/>
              </a:rPr>
              <a:t>bigger</a:t>
            </a:r>
            <a:r>
              <a:rPr 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/>
              </a:rPr>
              <a:t>?</a:t>
            </a:r>
            <a:br>
              <a:rPr 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/>
              </a:rPr>
            </a:br>
            <a:endParaRPr lang="en-US" sz="2400" dirty="0" smtClean="0">
              <a:solidFill>
                <a:schemeClr val="tx1">
                  <a:lumMod val="85000"/>
                  <a:lumOff val="15000"/>
                </a:schemeClr>
              </a:solidFill>
              <a:cs typeface="Arial" panose="020B0604020202020204"/>
            </a:endParaRPr>
          </a:p>
          <a:p>
            <a:pPr algn="ctr" defTabSz="914400">
              <a:lnSpc>
                <a:spcPct val="150000"/>
              </a:lnSpc>
              <a:spcBef>
                <a:spcPts val="1000"/>
              </a:spcBef>
              <a:buClr>
                <a:srgbClr val="FFC50D"/>
              </a:buClr>
            </a:pPr>
            <a:r>
              <a:rPr 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/>
              </a:rPr>
              <a:t>Remember to upload your program!</a:t>
            </a:r>
            <a:endParaRPr lang="en-US" sz="2400" b="1" dirty="0">
              <a:solidFill>
                <a:schemeClr val="tx1">
                  <a:lumMod val="85000"/>
                  <a:lumOff val="15000"/>
                </a:schemeClr>
              </a:solidFill>
              <a:cs typeface="Arial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4199618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CC23146-3D9E-4DD1-90F2-D9AAE492759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86706" y="964692"/>
            <a:ext cx="3986784" cy="4936558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B165923-D8A4-48EF-BD8D-8DF410BBE42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1298" y="1128683"/>
            <a:ext cx="3657600" cy="460857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9CF91B-6F1A-AE7D-62FE-19F993FE5B60}"/>
              </a:ext>
            </a:extLst>
          </p:cNvPr>
          <p:cNvSpPr txBox="1"/>
          <p:nvPr/>
        </p:nvSpPr>
        <p:spPr>
          <a:xfrm>
            <a:off x="1866608" y="1049236"/>
            <a:ext cx="513396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cs typeface="Arial"/>
              </a:rPr>
              <a:t>Smoothing </a:t>
            </a:r>
            <a:r>
              <a:rPr lang="en-US" sz="2800" dirty="0" smtClean="0">
                <a:cs typeface="Arial"/>
              </a:rPr>
              <a:t>Out the Flicker</a:t>
            </a:r>
            <a:endParaRPr lang="en-US" sz="2800" dirty="0">
              <a:cs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45EEB08-C6F9-EFDC-2A2C-23315BA18D10}"/>
              </a:ext>
            </a:extLst>
          </p:cNvPr>
          <p:cNvSpPr txBox="1"/>
          <p:nvPr/>
        </p:nvSpPr>
        <p:spPr>
          <a:xfrm>
            <a:off x="574590" y="626076"/>
            <a:ext cx="2753497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7200" b="1" dirty="0">
                <a:latin typeface="Segoe UI Emoji" panose="020B0502040204020203" pitchFamily="34" charset="0"/>
                <a:ea typeface="Segoe UI Emoji" panose="020B0502040204020203" pitchFamily="34" charset="0"/>
              </a:rPr>
              <a:t>📋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0F2B7B-AC2F-7EB0-DFFD-C276F9DBC578}"/>
              </a:ext>
            </a:extLst>
          </p:cNvPr>
          <p:cNvSpPr txBox="1"/>
          <p:nvPr/>
        </p:nvSpPr>
        <p:spPr>
          <a:xfrm>
            <a:off x="803244" y="2194941"/>
            <a:ext cx="7772076" cy="4013361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marL="457200" indent="-457200" defTabSz="914400">
              <a:lnSpc>
                <a:spcPct val="150000"/>
              </a:lnSpc>
              <a:spcBef>
                <a:spcPts val="1000"/>
              </a:spcBef>
              <a:buClr>
                <a:srgbClr val="FFC50D"/>
              </a:buClr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/>
              </a:rPr>
              <a:t>You might notice that your volume meter </a:t>
            </a:r>
            <a:r>
              <a:rPr 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/>
              </a:rPr>
              <a:t>flickers</a:t>
            </a:r>
          </a:p>
          <a:p>
            <a:pPr marL="457200" indent="-457200" defTabSz="914400">
              <a:lnSpc>
                <a:spcPct val="150000"/>
              </a:lnSpc>
              <a:spcBef>
                <a:spcPts val="1000"/>
              </a:spcBef>
              <a:buClr>
                <a:srgbClr val="FFC50D"/>
              </a:buClr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/>
              </a:rPr>
              <a:t>Let’s 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/>
              </a:rPr>
              <a:t>try and make the LED's response </a:t>
            </a: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/>
              </a:rPr>
              <a:t>smoother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/>
              </a:rPr>
              <a:t> (less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/>
              </a:rPr>
              <a:t>flickery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/>
              </a:rPr>
              <a:t>)</a:t>
            </a:r>
          </a:p>
          <a:p>
            <a:pPr marL="457200" indent="-457200" defTabSz="914400">
              <a:lnSpc>
                <a:spcPct val="150000"/>
              </a:lnSpc>
              <a:spcBef>
                <a:spcPts val="1000"/>
              </a:spcBef>
              <a:buClr>
                <a:srgbClr val="FFC50D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/>
              </a:rPr>
              <a:t>We can do this by adding an </a:t>
            </a: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/>
              </a:rPr>
              <a:t>envelope detector circuit</a:t>
            </a:r>
          </a:p>
        </p:txBody>
      </p:sp>
    </p:spTree>
    <p:extLst>
      <p:ext uri="{BB962C8B-B14F-4D97-AF65-F5344CB8AC3E}">
        <p14:creationId xmlns:p14="http://schemas.microsoft.com/office/powerpoint/2010/main" val="3601047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22A4AF-2CA4-6F2E-970D-5D7BF9DDAC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Arial"/>
              </a:rPr>
              <a:t>Envelope Detector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84AB2A-4645-D66F-F9EA-F0952A0B0E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2638044"/>
            <a:ext cx="3013955" cy="310198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cs typeface="Arial"/>
              </a:rPr>
              <a:t>M</a:t>
            </a:r>
            <a:r>
              <a:rPr lang="en-US" dirty="0" smtClean="0">
                <a:cs typeface="Arial"/>
              </a:rPr>
              <a:t>icrophone output is a </a:t>
            </a:r>
            <a:r>
              <a:rPr lang="en-US" b="1" dirty="0" smtClean="0">
                <a:cs typeface="Arial"/>
              </a:rPr>
              <a:t>constantly changing </a:t>
            </a:r>
            <a:r>
              <a:rPr lang="en-US" dirty="0" smtClean="0">
                <a:cs typeface="Arial"/>
              </a:rPr>
              <a:t>electrical signal (</a:t>
            </a:r>
            <a:r>
              <a:rPr lang="en-US" b="1" dirty="0" smtClean="0">
                <a:cs typeface="Arial"/>
              </a:rPr>
              <a:t>blue</a:t>
            </a:r>
            <a:r>
              <a:rPr lang="en-US" dirty="0" smtClean="0">
                <a:cs typeface="Arial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dirty="0" smtClean="0">
                <a:cs typeface="Arial"/>
              </a:rPr>
              <a:t>An envelope detector </a:t>
            </a:r>
            <a:r>
              <a:rPr lang="en-US" b="1" dirty="0" smtClean="0">
                <a:cs typeface="Arial"/>
              </a:rPr>
              <a:t>smooths</a:t>
            </a:r>
            <a:r>
              <a:rPr lang="en-US" dirty="0" smtClean="0">
                <a:cs typeface="Arial"/>
              </a:rPr>
              <a:t> out this type of signal (</a:t>
            </a:r>
            <a:r>
              <a:rPr lang="en-US" b="1" dirty="0" smtClean="0">
                <a:cs typeface="Arial"/>
              </a:rPr>
              <a:t>red</a:t>
            </a:r>
            <a:r>
              <a:rPr lang="en-US" dirty="0" smtClean="0">
                <a:cs typeface="Arial"/>
              </a:rPr>
              <a:t>)</a:t>
            </a:r>
          </a:p>
        </p:txBody>
      </p:sp>
      <p:pic>
        <p:nvPicPr>
          <p:cNvPr id="5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8CA97102-6374-6CAF-E7D4-8E941CA90C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9679" y="2889217"/>
            <a:ext cx="4092411" cy="2526955"/>
          </a:xfrm>
          <a:prstGeom prst="rect">
            <a:avLst/>
          </a:prstGeom>
        </p:spPr>
      </p:pic>
      <p:sp>
        <p:nvSpPr>
          <p:cNvPr id="6" name="TextBox 1">
            <a:extLst>
              <a:ext uri="{FF2B5EF4-FFF2-40B4-BE49-F238E27FC236}">
                <a16:creationId xmlns:a16="http://schemas.microsoft.com/office/drawing/2014/main" id="{A34F2104-2271-2E40-60BA-0C35E297A416}"/>
              </a:ext>
            </a:extLst>
          </p:cNvPr>
          <p:cNvSpPr txBox="1"/>
          <p:nvPr/>
        </p:nvSpPr>
        <p:spPr>
          <a:xfrm>
            <a:off x="2448698" y="1171832"/>
            <a:ext cx="899984" cy="769441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4400" dirty="0">
                <a:solidFill>
                  <a:srgbClr val="0070C0"/>
                </a:solidFill>
                <a:latin typeface="Segoe UI Emoji" panose="020B0502040204020203" pitchFamily="34" charset="0"/>
                <a:ea typeface="Segoe UI Emoji" panose="020B0502040204020203" pitchFamily="34" charset="0"/>
              </a:rPr>
              <a:t>ℹ️</a:t>
            </a:r>
            <a:endParaRPr lang="en-US" sz="4400" dirty="0">
              <a:solidFill>
                <a:srgbClr val="0070C0"/>
              </a:solidFill>
              <a:latin typeface="Segoe UI Emoji" panose="020B0502040204020203" pitchFamily="34" charset="0"/>
              <a:ea typeface="Segoe UI Emoji" panose="020B0502040204020203" pitchFamily="34" charset="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03879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232168-5184-103A-BD46-3D6DF96AB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</p:spPr>
        <p:txBody>
          <a:bodyPr>
            <a:normAutofit/>
          </a:bodyPr>
          <a:lstStyle/>
          <a:p>
            <a:r>
              <a:rPr lang="en-US" dirty="0">
                <a:cs typeface="Arial"/>
              </a:rPr>
              <a:t>Capacitors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FCB5A9-0807-D45A-CC1D-10D6767F8B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21992" y="2638044"/>
            <a:ext cx="3631692" cy="310198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85750">
              <a:spcBef>
                <a:spcPts val="0"/>
              </a:spcBef>
              <a:spcAft>
                <a:spcPts val="600"/>
              </a:spcAft>
              <a:buFont typeface="Arial,Sans-Serif" panose="020B0604020202020204" pitchFamily="34" charset="0"/>
            </a:pPr>
            <a:r>
              <a:rPr lang="en-US" sz="2000" b="1" dirty="0">
                <a:ea typeface="+mn-lt"/>
                <a:cs typeface="+mn-lt"/>
              </a:rPr>
              <a:t>Store </a:t>
            </a:r>
            <a:r>
              <a:rPr lang="en-US" sz="2000" dirty="0">
                <a:ea typeface="+mn-lt"/>
                <a:cs typeface="+mn-lt"/>
              </a:rPr>
              <a:t>electricity – think batteries</a:t>
            </a:r>
            <a:endParaRPr lang="en-US" sz="2000">
              <a:cs typeface="Arial"/>
            </a:endParaRPr>
          </a:p>
          <a:p>
            <a:pPr marL="285750" indent="-285750">
              <a:spcBef>
                <a:spcPts val="0"/>
              </a:spcBef>
              <a:spcAft>
                <a:spcPts val="600"/>
              </a:spcAft>
              <a:buFont typeface="Arial,Sans-Serif" panose="020B0604020202020204" pitchFamily="34" charset="0"/>
            </a:pPr>
            <a:r>
              <a:rPr lang="en-US" sz="2000" dirty="0">
                <a:ea typeface="+mn-lt"/>
                <a:cs typeface="+mn-lt"/>
              </a:rPr>
              <a:t>Charge and discharge </a:t>
            </a:r>
            <a:r>
              <a:rPr lang="en-US" sz="2000" b="1" dirty="0">
                <a:ea typeface="+mn-lt"/>
                <a:cs typeface="+mn-lt"/>
              </a:rPr>
              <a:t>slowly</a:t>
            </a:r>
          </a:p>
          <a:p>
            <a:pPr marL="285750" indent="-285750">
              <a:spcBef>
                <a:spcPts val="0"/>
              </a:spcBef>
              <a:spcAft>
                <a:spcPts val="600"/>
              </a:spcAft>
              <a:buFont typeface="Arial,Sans-Serif" panose="020B0604020202020204" pitchFamily="34" charset="0"/>
            </a:pPr>
            <a:r>
              <a:rPr lang="en-US" sz="2000" b="1" dirty="0">
                <a:ea typeface="+mn-lt"/>
                <a:cs typeface="+mn-lt"/>
              </a:rPr>
              <a:t>Capacitance </a:t>
            </a:r>
            <a:r>
              <a:rPr lang="en-US" sz="2000" dirty="0">
                <a:ea typeface="+mn-lt"/>
                <a:cs typeface="+mn-lt"/>
              </a:rPr>
              <a:t>is a measure of how much electricity it can store</a:t>
            </a:r>
          </a:p>
          <a:p>
            <a:pPr marL="285750" indent="-285750">
              <a:spcBef>
                <a:spcPts val="0"/>
              </a:spcBef>
              <a:spcAft>
                <a:spcPts val="600"/>
              </a:spcAft>
              <a:buFont typeface="Arial,Sans-Serif" panose="020B0604020202020204" pitchFamily="34" charset="0"/>
            </a:pPr>
            <a:r>
              <a:rPr lang="en-US" sz="2000" b="1" dirty="0">
                <a:ea typeface="+mn-lt"/>
                <a:cs typeface="+mn-lt"/>
              </a:rPr>
              <a:t>Bigger </a:t>
            </a:r>
            <a:r>
              <a:rPr lang="en-US" sz="2000" dirty="0">
                <a:ea typeface="+mn-lt"/>
                <a:cs typeface="+mn-lt"/>
              </a:rPr>
              <a:t>capacitance = </a:t>
            </a:r>
            <a:r>
              <a:rPr lang="en-US" sz="2000" b="1" dirty="0">
                <a:ea typeface="+mn-lt"/>
                <a:cs typeface="+mn-lt"/>
              </a:rPr>
              <a:t>more time</a:t>
            </a:r>
            <a:r>
              <a:rPr lang="en-US" sz="2000" dirty="0">
                <a:ea typeface="+mn-lt"/>
                <a:cs typeface="+mn-lt"/>
              </a:rPr>
              <a:t> to charge/discharge</a:t>
            </a:r>
            <a:endParaRPr lang="en-US" sz="2000">
              <a:ea typeface="+mn-lt"/>
              <a:cs typeface="+mn-lt"/>
            </a:endParaRPr>
          </a:p>
        </p:txBody>
      </p:sp>
      <p:pic>
        <p:nvPicPr>
          <p:cNvPr id="5" name="Picture 5" descr="A picture containing text, indoor, wall&#10;&#10;Description automatically generated">
            <a:extLst>
              <a:ext uri="{FF2B5EF4-FFF2-40B4-BE49-F238E27FC236}">
                <a16:creationId xmlns:a16="http://schemas.microsoft.com/office/drawing/2014/main" id="{23E156F6-B201-A06C-F5DE-298E6A903F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28" r="17988" b="-1"/>
          <a:stretch/>
        </p:blipFill>
        <p:spPr>
          <a:xfrm>
            <a:off x="6338316" y="2743200"/>
            <a:ext cx="3613403" cy="2996827"/>
          </a:xfrm>
          <a:prstGeom prst="rect">
            <a:avLst/>
          </a:prstGeom>
          <a:ln w="31750" cap="sq">
            <a:solidFill>
              <a:srgbClr val="FFFFFF"/>
            </a:solidFill>
            <a:miter lim="800000"/>
          </a:ln>
        </p:spPr>
      </p:pic>
      <p:sp>
        <p:nvSpPr>
          <p:cNvPr id="4" name="TextBox 1">
            <a:extLst>
              <a:ext uri="{FF2B5EF4-FFF2-40B4-BE49-F238E27FC236}">
                <a16:creationId xmlns:a16="http://schemas.microsoft.com/office/drawing/2014/main" id="{A34F2104-2271-2E40-60BA-0C35E297A416}"/>
              </a:ext>
            </a:extLst>
          </p:cNvPr>
          <p:cNvSpPr txBox="1"/>
          <p:nvPr/>
        </p:nvSpPr>
        <p:spPr>
          <a:xfrm>
            <a:off x="2448698" y="1171832"/>
            <a:ext cx="899984" cy="769441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4400" dirty="0">
                <a:solidFill>
                  <a:srgbClr val="0070C0"/>
                </a:solidFill>
                <a:latin typeface="Segoe UI Emoji" panose="020B0502040204020203" pitchFamily="34" charset="0"/>
                <a:ea typeface="Segoe UI Emoji" panose="020B0502040204020203" pitchFamily="34" charset="0"/>
              </a:rPr>
              <a:t>ℹ️</a:t>
            </a:r>
            <a:endParaRPr lang="en-US" sz="4400" dirty="0">
              <a:solidFill>
                <a:srgbClr val="0070C0"/>
              </a:solidFill>
              <a:latin typeface="Segoe UI Emoji" panose="020B0502040204020203" pitchFamily="34" charset="0"/>
              <a:ea typeface="Segoe UI Emoji" panose="020B0502040204020203" pitchFamily="34" charset="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82784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232168-5184-103A-BD46-3D6DF96AB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</p:spPr>
        <p:txBody>
          <a:bodyPr>
            <a:normAutofit/>
          </a:bodyPr>
          <a:lstStyle/>
          <a:p>
            <a:r>
              <a:rPr lang="en-US" dirty="0">
                <a:cs typeface="Arial"/>
              </a:rPr>
              <a:t>Diodes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FCB5A9-0807-D45A-CC1D-10D6767F8B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5360" y="2638044"/>
            <a:ext cx="5382955" cy="310198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 typeface="Arial,Sans-Serif" panose="020B0604020202020204" pitchFamily="34" charset="0"/>
            </a:pPr>
            <a:r>
              <a:rPr lang="en-US" sz="2000" b="1" dirty="0" smtClean="0">
                <a:ea typeface="+mn-lt"/>
                <a:cs typeface="+mn-lt"/>
              </a:rPr>
              <a:t>Allow positive </a:t>
            </a:r>
            <a:r>
              <a:rPr lang="en-US" sz="2000" dirty="0" smtClean="0">
                <a:ea typeface="+mn-lt"/>
                <a:cs typeface="+mn-lt"/>
              </a:rPr>
              <a:t>voltages to flow through them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 typeface="Arial,Sans-Serif" panose="020B0604020202020204" pitchFamily="34" charset="0"/>
            </a:pPr>
            <a:r>
              <a:rPr lang="en-US" sz="2000" b="1" dirty="0" smtClean="0">
                <a:ea typeface="+mn-lt"/>
                <a:cs typeface="+mn-lt"/>
              </a:rPr>
              <a:t>Block negative </a:t>
            </a:r>
            <a:r>
              <a:rPr lang="en-US" sz="2000" dirty="0" smtClean="0">
                <a:ea typeface="+mn-lt"/>
                <a:cs typeface="+mn-lt"/>
              </a:rPr>
              <a:t>voltages from flowing through them</a:t>
            </a:r>
          </a:p>
        </p:txBody>
      </p:sp>
      <p:sp>
        <p:nvSpPr>
          <p:cNvPr id="4" name="TextBox 1">
            <a:extLst>
              <a:ext uri="{FF2B5EF4-FFF2-40B4-BE49-F238E27FC236}">
                <a16:creationId xmlns:a16="http://schemas.microsoft.com/office/drawing/2014/main" id="{A34F2104-2271-2E40-60BA-0C35E297A416}"/>
              </a:ext>
            </a:extLst>
          </p:cNvPr>
          <p:cNvSpPr txBox="1"/>
          <p:nvPr/>
        </p:nvSpPr>
        <p:spPr>
          <a:xfrm>
            <a:off x="2448698" y="1171832"/>
            <a:ext cx="899984" cy="769441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4400" dirty="0">
                <a:solidFill>
                  <a:srgbClr val="0070C0"/>
                </a:solidFill>
                <a:latin typeface="Segoe UI Emoji" panose="020B0502040204020203" pitchFamily="34" charset="0"/>
                <a:ea typeface="Segoe UI Emoji" panose="020B0502040204020203" pitchFamily="34" charset="0"/>
              </a:rPr>
              <a:t>ℹ️</a:t>
            </a:r>
            <a:endParaRPr lang="en-US" sz="4400">
              <a:solidFill>
                <a:srgbClr val="0070C0"/>
              </a:solidFill>
              <a:latin typeface="Segoe UI Emoji" panose="020B0502040204020203" pitchFamily="34" charset="0"/>
              <a:ea typeface="Segoe UI Emoji" panose="020B0502040204020203" pitchFamily="34" charset="0"/>
              <a:cs typeface="Arial"/>
            </a:endParaRPr>
          </a:p>
        </p:txBody>
      </p:sp>
      <p:pic>
        <p:nvPicPr>
          <p:cNvPr id="6" name="Picture 6" descr="A picture containing tool&#10;&#10;Description automatically generated">
            <a:extLst>
              <a:ext uri="{FF2B5EF4-FFF2-40B4-BE49-F238E27FC236}">
                <a16:creationId xmlns:a16="http://schemas.microsoft.com/office/drawing/2014/main" id="{EBE8C18B-CDF9-E7D0-35FB-7D0423DAA5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3282" y="2640263"/>
            <a:ext cx="2166700" cy="3248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127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232168-5184-103A-BD46-3D6DF96AB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</p:spPr>
        <p:txBody>
          <a:bodyPr>
            <a:normAutofit/>
          </a:bodyPr>
          <a:lstStyle/>
          <a:p>
            <a:r>
              <a:rPr lang="en-US" dirty="0">
                <a:cs typeface="Arial"/>
              </a:rPr>
              <a:t>Diodes</a:t>
            </a:r>
            <a:endParaRPr lang="en-US" dirty="0"/>
          </a:p>
        </p:txBody>
      </p:sp>
      <p:sp>
        <p:nvSpPr>
          <p:cNvPr id="4" name="TextBox 1">
            <a:extLst>
              <a:ext uri="{FF2B5EF4-FFF2-40B4-BE49-F238E27FC236}">
                <a16:creationId xmlns:a16="http://schemas.microsoft.com/office/drawing/2014/main" id="{A34F2104-2271-2E40-60BA-0C35E297A416}"/>
              </a:ext>
            </a:extLst>
          </p:cNvPr>
          <p:cNvSpPr txBox="1"/>
          <p:nvPr/>
        </p:nvSpPr>
        <p:spPr>
          <a:xfrm>
            <a:off x="2448698" y="1171832"/>
            <a:ext cx="899984" cy="769441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4400" dirty="0">
                <a:solidFill>
                  <a:srgbClr val="0070C0"/>
                </a:solidFill>
                <a:latin typeface="Segoe UI Emoji" panose="020B0502040204020203" pitchFamily="34" charset="0"/>
                <a:ea typeface="Segoe UI Emoji" panose="020B0502040204020203" pitchFamily="34" charset="0"/>
              </a:rPr>
              <a:t>ℹ️</a:t>
            </a:r>
            <a:endParaRPr lang="en-US" sz="4400">
              <a:solidFill>
                <a:srgbClr val="0070C0"/>
              </a:solidFill>
              <a:latin typeface="Segoe UI Emoji" panose="020B0502040204020203" pitchFamily="34" charset="0"/>
              <a:ea typeface="Segoe UI Emoji" panose="020B0502040204020203" pitchFamily="34" charset="0"/>
              <a:cs typeface="Arial"/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89245" y="2481108"/>
            <a:ext cx="3878404" cy="3821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460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F0F2B7B-AC2F-7EB0-DFFD-C276F9DBC578}"/>
              </a:ext>
            </a:extLst>
          </p:cNvPr>
          <p:cNvSpPr txBox="1"/>
          <p:nvPr/>
        </p:nvSpPr>
        <p:spPr>
          <a:xfrm>
            <a:off x="803243" y="2278611"/>
            <a:ext cx="5963317" cy="3622639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marL="358775" indent="-342900" defTabSz="914400">
              <a:spcBef>
                <a:spcPts val="1000"/>
              </a:spcBef>
              <a:buClr>
                <a:schemeClr val="accent2"/>
              </a:buClr>
              <a:buAutoNum type="arabicPeriod"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Stick the </a:t>
            </a: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breadboard 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and </a:t>
            </a: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Arduino Uno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to your desk using </a:t>
            </a: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blue tac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as shown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cs typeface="Arial" panose="020B0604020202020204"/>
            </a:endParaRPr>
          </a:p>
          <a:p>
            <a:pPr marL="114300" indent="-342900" defTabSz="914400">
              <a:spcBef>
                <a:spcPts val="1000"/>
              </a:spcBef>
              <a:buClr>
                <a:schemeClr val="accent2"/>
              </a:buClr>
              <a:buAutoNum type="arabicPeriod"/>
            </a:pP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cs typeface="Arial" panose="020B0604020202020204"/>
            </a:endParaRPr>
          </a:p>
          <a:p>
            <a:pPr marL="358775" indent="-358775" defTabSz="914400">
              <a:spcBef>
                <a:spcPts val="1000"/>
              </a:spcBef>
              <a:buClr>
                <a:schemeClr val="accent2"/>
              </a:buClr>
              <a:buAutoNum type="arabicPeriod"/>
            </a:pP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Connect 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the Arduino to the computer using the </a:t>
            </a: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USB cable</a:t>
            </a:r>
            <a:endParaRPr lang="en-US" sz="2400" b="1" dirty="0">
              <a:solidFill>
                <a:schemeClr val="tx1">
                  <a:lumMod val="85000"/>
                  <a:lumOff val="15000"/>
                </a:schemeClr>
              </a:solidFill>
              <a:cs typeface="Arial"/>
            </a:endParaRPr>
          </a:p>
          <a:p>
            <a:pPr marL="114300" indent="-342900" defTabSz="914400">
              <a:spcBef>
                <a:spcPts val="1000"/>
              </a:spcBef>
              <a:buClr>
                <a:schemeClr val="accent2"/>
              </a:buClr>
              <a:buAutoNum type="arabicPeriod"/>
            </a:pP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cs typeface="Arial"/>
            </a:endParaRPr>
          </a:p>
          <a:p>
            <a:pPr marL="114300" indent="-342900" defTabSz="914400">
              <a:spcBef>
                <a:spcPts val="1000"/>
              </a:spcBef>
              <a:buClr>
                <a:schemeClr val="accent2"/>
              </a:buClr>
              <a:buAutoNum type="arabicPeriod"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cs typeface="Arial"/>
              </a:rPr>
              <a:t>The light labelled </a:t>
            </a: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/>
              </a:rPr>
              <a:t>L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cs typeface="Arial"/>
              </a:rPr>
              <a:t> should </a:t>
            </a: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/>
              </a:rPr>
              <a:t>light up </a:t>
            </a:r>
            <a:r>
              <a:rPr lang="en-US" sz="2400" dirty="0">
                <a:ea typeface="+mn-lt"/>
                <a:cs typeface="+mn-lt"/>
              </a:rPr>
              <a:t>💡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ea typeface="+mn-lt"/>
              <a:cs typeface="+mn-lt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CC23146-3D9E-4DD1-90F2-D9AAE492759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86706" y="964692"/>
            <a:ext cx="3986784" cy="4936558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B165923-D8A4-48EF-BD8D-8DF410BBE42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1298" y="1128683"/>
            <a:ext cx="3657600" cy="460857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9CF91B-6F1A-AE7D-62FE-19F993FE5B60}"/>
              </a:ext>
            </a:extLst>
          </p:cNvPr>
          <p:cNvSpPr txBox="1"/>
          <p:nvPr/>
        </p:nvSpPr>
        <p:spPr>
          <a:xfrm>
            <a:off x="1866608" y="1049236"/>
            <a:ext cx="27432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ea typeface="+mn-lt"/>
                <a:cs typeface="+mn-lt"/>
              </a:rPr>
              <a:t>Setting Up</a:t>
            </a:r>
            <a:endParaRPr lang="en-US" sz="2800" dirty="0">
              <a:cs typeface="Arial"/>
            </a:endParaRPr>
          </a:p>
        </p:txBody>
      </p:sp>
      <p:pic>
        <p:nvPicPr>
          <p:cNvPr id="8" name="Picture 8" descr="A picture containing text, circuit, electronics&#10;&#10;Description automatically generated">
            <a:extLst>
              <a:ext uri="{FF2B5EF4-FFF2-40B4-BE49-F238E27FC236}">
                <a16:creationId xmlns:a16="http://schemas.microsoft.com/office/drawing/2014/main" id="{17118F43-985C-A600-955E-BD11CD56BD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8192" y="1079739"/>
            <a:ext cx="3538422" cy="48149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AA19CBC-6ECE-95C5-F2CF-BCC08C0C47D6}"/>
              </a:ext>
            </a:extLst>
          </p:cNvPr>
          <p:cNvSpPr txBox="1"/>
          <p:nvPr/>
        </p:nvSpPr>
        <p:spPr>
          <a:xfrm>
            <a:off x="5743833" y="1130642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solidFill>
                  <a:schemeClr val="accent4"/>
                </a:solidFill>
              </a:rPr>
              <a:t>Breadboard</a:t>
            </a:r>
            <a:r>
              <a:rPr lang="en-US" dirty="0">
                <a:solidFill>
                  <a:schemeClr val="accent4"/>
                </a:solidFill>
              </a:rPr>
              <a:t> </a:t>
            </a:r>
            <a:r>
              <a:rPr lang="en-US" dirty="0">
                <a:solidFill>
                  <a:schemeClr val="accent4"/>
                </a:solidFill>
                <a:ea typeface="+mn-lt"/>
                <a:cs typeface="+mn-lt"/>
              </a:rPr>
              <a:t>→ 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6BF444F-BBC6-401C-A368-7106A9EE11FB}"/>
              </a:ext>
            </a:extLst>
          </p:cNvPr>
          <p:cNvSpPr txBox="1"/>
          <p:nvPr/>
        </p:nvSpPr>
        <p:spPr>
          <a:xfrm>
            <a:off x="6093941" y="3643183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solidFill>
                  <a:schemeClr val="accent4"/>
                </a:solidFill>
              </a:rPr>
              <a:t>Arduino Uno</a:t>
            </a:r>
            <a:r>
              <a:rPr lang="en-US" dirty="0">
                <a:solidFill>
                  <a:schemeClr val="accent4"/>
                </a:solidFill>
              </a:rPr>
              <a:t> →</a:t>
            </a:r>
            <a:r>
              <a:rPr lang="en-US" dirty="0">
                <a:solidFill>
                  <a:schemeClr val="accent4"/>
                </a:solidFill>
                <a:ea typeface="+mn-lt"/>
                <a:cs typeface="+mn-lt"/>
              </a:rPr>
              <a:t> 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A5C99C8-9085-641A-F108-FB7D905C6F01}"/>
              </a:ext>
            </a:extLst>
          </p:cNvPr>
          <p:cNvSpPr/>
          <p:nvPr/>
        </p:nvSpPr>
        <p:spPr>
          <a:xfrm>
            <a:off x="8944231" y="3919150"/>
            <a:ext cx="442784" cy="442784"/>
          </a:xfrm>
          <a:prstGeom prst="ellipse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45EEB08-C6F9-EFDC-2A2C-23315BA18D10}"/>
              </a:ext>
            </a:extLst>
          </p:cNvPr>
          <p:cNvSpPr txBox="1"/>
          <p:nvPr/>
        </p:nvSpPr>
        <p:spPr>
          <a:xfrm>
            <a:off x="574590" y="626076"/>
            <a:ext cx="2753497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7200" b="1" dirty="0">
                <a:ea typeface="Segoe UI Emoji" panose="020B0502040204020203" pitchFamily="34" charset="0"/>
              </a:rPr>
              <a:t>📋</a:t>
            </a:r>
          </a:p>
        </p:txBody>
      </p:sp>
    </p:spTree>
    <p:extLst>
      <p:ext uri="{BB962C8B-B14F-4D97-AF65-F5344CB8AC3E}">
        <p14:creationId xmlns:p14="http://schemas.microsoft.com/office/powerpoint/2010/main" val="2721477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3" grpId="0"/>
      <p:bldP spid="10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232168-5184-103A-BD46-3D6DF96AB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</p:spPr>
        <p:txBody>
          <a:bodyPr>
            <a:normAutofit/>
          </a:bodyPr>
          <a:lstStyle/>
          <a:p>
            <a:r>
              <a:rPr lang="en-US" dirty="0">
                <a:cs typeface="Arial"/>
              </a:rPr>
              <a:t>Diodes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FCB5A9-0807-D45A-CC1D-10D6767F8B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5361" y="2647876"/>
            <a:ext cx="7725504" cy="310198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spcBef>
                <a:spcPts val="0"/>
              </a:spcBef>
              <a:spcAft>
                <a:spcPts val="600"/>
              </a:spcAft>
              <a:buFont typeface="Arial,Sans-Serif" panose="020B0604020202020204" pitchFamily="34" charset="0"/>
            </a:pPr>
            <a:r>
              <a:rPr lang="en-US" sz="2000" dirty="0" smtClean="0">
                <a:ea typeface="+mn-lt"/>
                <a:cs typeface="+mn-lt"/>
              </a:rPr>
              <a:t>Constantly changing electrical signals </a:t>
            </a:r>
            <a:r>
              <a:rPr lang="en-US" sz="2000" b="1" dirty="0" smtClean="0">
                <a:ea typeface="+mn-lt"/>
                <a:cs typeface="+mn-lt"/>
              </a:rPr>
              <a:t>constantly</a:t>
            </a:r>
            <a:r>
              <a:rPr lang="en-US" sz="2000" dirty="0" smtClean="0">
                <a:ea typeface="+mn-lt"/>
                <a:cs typeface="+mn-lt"/>
              </a:rPr>
              <a:t> change between positive to negative voltages</a:t>
            </a:r>
          </a:p>
          <a:p>
            <a:pPr marL="285750" indent="-285750">
              <a:spcBef>
                <a:spcPts val="0"/>
              </a:spcBef>
              <a:spcAft>
                <a:spcPts val="600"/>
              </a:spcAft>
              <a:buFont typeface="Arial,Sans-Serif" panose="020B0604020202020204" pitchFamily="34" charset="0"/>
            </a:pPr>
            <a:r>
              <a:rPr lang="en-US" sz="2000" dirty="0" smtClean="0">
                <a:ea typeface="+mn-lt"/>
                <a:cs typeface="+mn-lt"/>
              </a:rPr>
              <a:t>If passed through a diode, the </a:t>
            </a:r>
            <a:r>
              <a:rPr lang="en-US" sz="2000" b="1" dirty="0" smtClean="0">
                <a:ea typeface="+mn-lt"/>
                <a:cs typeface="+mn-lt"/>
              </a:rPr>
              <a:t>negative half is blocked</a:t>
            </a:r>
            <a:endParaRPr lang="en-US" sz="2000" b="1" dirty="0">
              <a:ea typeface="+mn-lt"/>
              <a:cs typeface="+mn-lt"/>
            </a:endParaRPr>
          </a:p>
        </p:txBody>
      </p:sp>
      <p:sp>
        <p:nvSpPr>
          <p:cNvPr id="4" name="TextBox 1">
            <a:extLst>
              <a:ext uri="{FF2B5EF4-FFF2-40B4-BE49-F238E27FC236}">
                <a16:creationId xmlns:a16="http://schemas.microsoft.com/office/drawing/2014/main" id="{A34F2104-2271-2E40-60BA-0C35E297A416}"/>
              </a:ext>
            </a:extLst>
          </p:cNvPr>
          <p:cNvSpPr txBox="1"/>
          <p:nvPr/>
        </p:nvSpPr>
        <p:spPr>
          <a:xfrm>
            <a:off x="2448698" y="1171832"/>
            <a:ext cx="899984" cy="769441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4400" dirty="0">
                <a:solidFill>
                  <a:srgbClr val="0070C0"/>
                </a:solidFill>
                <a:latin typeface="Segoe UI Emoji" panose="020B0502040204020203" pitchFamily="34" charset="0"/>
                <a:ea typeface="Segoe UI Emoji" panose="020B0502040204020203" pitchFamily="34" charset="0"/>
              </a:rPr>
              <a:t>ℹ️</a:t>
            </a:r>
            <a:endParaRPr lang="en-US" sz="4400" dirty="0">
              <a:solidFill>
                <a:srgbClr val="0070C0"/>
              </a:solidFill>
              <a:latin typeface="Segoe UI Emoji" panose="020B0502040204020203" pitchFamily="34" charset="0"/>
              <a:ea typeface="Segoe UI Emoji" panose="020B0502040204020203" pitchFamily="34" charset="0"/>
              <a:cs typeface="Arial"/>
            </a:endParaRPr>
          </a:p>
        </p:txBody>
      </p:sp>
      <p:pic>
        <p:nvPicPr>
          <p:cNvPr id="1026" name="Picture 2" descr="File:Waveform halfwave rectifier.png - Wikimedia Common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1786" y="4080673"/>
            <a:ext cx="3967311" cy="2030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199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5E01BC-1A14-6C57-4C18-0CDCA39380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Arial"/>
              </a:rPr>
              <a:t>Circuit Diagram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7" name="Picture 6" descr="Diagram, schematic&#10;&#10;Description automatically generated">
            <a:extLst>
              <a:ext uri="{FF2B5EF4-FFF2-40B4-BE49-F238E27FC236}">
                <a16:creationId xmlns:a16="http://schemas.microsoft.com/office/drawing/2014/main" id="{6C41BA6C-863B-4968-72E5-3BE3156F4B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7264" y="2484315"/>
            <a:ext cx="8614784" cy="3409439"/>
          </a:xfrm>
          <a:prstGeom prst="rect">
            <a:avLst/>
          </a:prstGeom>
        </p:spPr>
      </p:pic>
      <p:sp>
        <p:nvSpPr>
          <p:cNvPr id="8" name="TextBox 1">
            <a:extLst>
              <a:ext uri="{FF2B5EF4-FFF2-40B4-BE49-F238E27FC236}">
                <a16:creationId xmlns:a16="http://schemas.microsoft.com/office/drawing/2014/main" id="{A34F2104-2271-2E40-60BA-0C35E297A416}"/>
              </a:ext>
            </a:extLst>
          </p:cNvPr>
          <p:cNvSpPr txBox="1"/>
          <p:nvPr/>
        </p:nvSpPr>
        <p:spPr>
          <a:xfrm>
            <a:off x="2448698" y="1171832"/>
            <a:ext cx="899984" cy="769441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4400" dirty="0">
                <a:solidFill>
                  <a:srgbClr val="0070C0"/>
                </a:solidFill>
                <a:latin typeface="Segoe UI Emoji" panose="020B0502040204020203" pitchFamily="34" charset="0"/>
                <a:ea typeface="Segoe UI Emoji" panose="020B0502040204020203" pitchFamily="34" charset="0"/>
              </a:rPr>
              <a:t>ℹ️</a:t>
            </a:r>
            <a:endParaRPr lang="en-US" sz="4400" dirty="0">
              <a:solidFill>
                <a:srgbClr val="0070C0"/>
              </a:solidFill>
              <a:latin typeface="Segoe UI Emoji" panose="020B0502040204020203" pitchFamily="34" charset="0"/>
              <a:ea typeface="Segoe UI Emoji" panose="020B0502040204020203" pitchFamily="34" charset="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23500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CC23146-3D9E-4DD1-90F2-D9AAE492759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86706" y="964692"/>
            <a:ext cx="3986784" cy="4936558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B165923-D8A4-48EF-BD8D-8DF410BBE42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1298" y="1128683"/>
            <a:ext cx="3657600" cy="460857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9CF91B-6F1A-AE7D-62FE-19F993FE5B60}"/>
              </a:ext>
            </a:extLst>
          </p:cNvPr>
          <p:cNvSpPr txBox="1"/>
          <p:nvPr/>
        </p:nvSpPr>
        <p:spPr>
          <a:xfrm>
            <a:off x="1866608" y="1049236"/>
            <a:ext cx="7336386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 smtClean="0">
                <a:cs typeface="Arial"/>
              </a:rPr>
              <a:t>Building the Envelope Detector Circuit</a:t>
            </a:r>
            <a:endParaRPr lang="en-US" sz="2800" dirty="0">
              <a:cs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45EEB08-C6F9-EFDC-2A2C-23315BA18D10}"/>
              </a:ext>
            </a:extLst>
          </p:cNvPr>
          <p:cNvSpPr txBox="1"/>
          <p:nvPr/>
        </p:nvSpPr>
        <p:spPr>
          <a:xfrm>
            <a:off x="574590" y="626076"/>
            <a:ext cx="2753497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7200" b="1" dirty="0">
                <a:latin typeface="Segoe UI Emoji" panose="020B0502040204020203" pitchFamily="34" charset="0"/>
                <a:ea typeface="Segoe UI Emoji" panose="020B0502040204020203" pitchFamily="34" charset="0"/>
              </a:rPr>
              <a:t>📋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0F2B7B-AC2F-7EB0-DFFD-C276F9DBC578}"/>
              </a:ext>
            </a:extLst>
          </p:cNvPr>
          <p:cNvSpPr txBox="1"/>
          <p:nvPr/>
        </p:nvSpPr>
        <p:spPr>
          <a:xfrm>
            <a:off x="803244" y="2194941"/>
            <a:ext cx="5479569" cy="4013361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marL="457200" indent="-457200" defTabSz="914400">
              <a:lnSpc>
                <a:spcPct val="150000"/>
              </a:lnSpc>
              <a:spcBef>
                <a:spcPts val="1000"/>
              </a:spcBef>
              <a:buClr>
                <a:srgbClr val="FFC50D"/>
              </a:buClr>
              <a:buFont typeface="+mj-lt"/>
              <a:buAutoNum type="arabicPeriod"/>
            </a:pPr>
            <a:r>
              <a:rPr 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/>
              </a:rPr>
              <a:t>Create the envelope detector circuit, as shown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cs typeface="Arial" panose="020B0604020202020204"/>
            </a:endParaRPr>
          </a:p>
          <a:p>
            <a:pPr algn="ctr" defTabSz="914400">
              <a:lnSpc>
                <a:spcPct val="150000"/>
              </a:lnSpc>
              <a:spcBef>
                <a:spcPts val="1000"/>
              </a:spcBef>
              <a:buClr>
                <a:srgbClr val="FFC50D"/>
              </a:buClr>
            </a:pPr>
            <a:r>
              <a:rPr 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/>
              </a:rPr>
              <a:t>Make sure the </a:t>
            </a:r>
            <a:r>
              <a:rPr 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/>
              </a:rPr>
              <a:t>white bands </a:t>
            </a:r>
            <a:r>
              <a:rPr 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/>
              </a:rPr>
              <a:t>on the diode </a:t>
            </a:r>
            <a:r>
              <a:rPr lang="en-US" sz="2400" b="1" i="1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/>
              </a:rPr>
              <a:t>and</a:t>
            </a:r>
            <a:r>
              <a:rPr 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/>
              </a:rPr>
              <a:t> capacitor are pointing away from the microphone!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2698" y="2129319"/>
            <a:ext cx="4900792" cy="414460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989029" y="2970990"/>
            <a:ext cx="18681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100</a:t>
            </a:r>
            <a:r>
              <a:rPr lang="el-GR" sz="3600" b="1" dirty="0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Ω</a:t>
            </a:r>
            <a:endParaRPr lang="en-GB" sz="3600" b="1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340769" y="4655638"/>
            <a:ext cx="18681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1.2M</a:t>
            </a:r>
            <a:r>
              <a:rPr lang="el-GR" sz="3600" b="1" dirty="0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Ω</a:t>
            </a:r>
            <a:endParaRPr lang="en-GB" sz="3600" b="1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926949" y="3878455"/>
            <a:ext cx="18681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10uF</a:t>
            </a:r>
            <a:endParaRPr lang="en-GB" sz="3600" b="1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35817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CC23146-3D9E-4DD1-90F2-D9AAE492759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86706" y="964692"/>
            <a:ext cx="3986784" cy="4936558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B165923-D8A4-48EF-BD8D-8DF410BBE42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1298" y="1128683"/>
            <a:ext cx="3657600" cy="460857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9CF91B-6F1A-AE7D-62FE-19F993FE5B60}"/>
              </a:ext>
            </a:extLst>
          </p:cNvPr>
          <p:cNvSpPr txBox="1"/>
          <p:nvPr/>
        </p:nvSpPr>
        <p:spPr>
          <a:xfrm>
            <a:off x="1866607" y="1049236"/>
            <a:ext cx="8299947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 smtClean="0">
                <a:cs typeface="Arial"/>
              </a:rPr>
              <a:t>Experimenting with the Envelope Detector Circuit</a:t>
            </a:r>
            <a:endParaRPr lang="en-US" sz="2800" dirty="0">
              <a:cs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45EEB08-C6F9-EFDC-2A2C-23315BA18D10}"/>
              </a:ext>
            </a:extLst>
          </p:cNvPr>
          <p:cNvSpPr txBox="1"/>
          <p:nvPr/>
        </p:nvSpPr>
        <p:spPr>
          <a:xfrm>
            <a:off x="574590" y="626076"/>
            <a:ext cx="2753497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7200" b="1" dirty="0">
                <a:latin typeface="Segoe UI Emoji" panose="020B0502040204020203" pitchFamily="34" charset="0"/>
                <a:ea typeface="Segoe UI Emoji" panose="020B0502040204020203" pitchFamily="34" charset="0"/>
              </a:rPr>
              <a:t>📋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0F2B7B-AC2F-7EB0-DFFD-C276F9DBC578}"/>
              </a:ext>
            </a:extLst>
          </p:cNvPr>
          <p:cNvSpPr txBox="1"/>
          <p:nvPr/>
        </p:nvSpPr>
        <p:spPr>
          <a:xfrm>
            <a:off x="803244" y="2194941"/>
            <a:ext cx="5231722" cy="4013361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marL="457200" indent="-457200" defTabSz="914400">
              <a:lnSpc>
                <a:spcPct val="150000"/>
              </a:lnSpc>
              <a:spcBef>
                <a:spcPts val="1000"/>
              </a:spcBef>
              <a:buClr>
                <a:srgbClr val="FFC50D"/>
              </a:buClr>
              <a:buFont typeface="+mj-lt"/>
              <a:buAutoNum type="arabicPeriod"/>
            </a:pPr>
            <a:r>
              <a:rPr 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/>
              </a:rPr>
              <a:t>What happens if you use a </a:t>
            </a:r>
            <a:r>
              <a:rPr 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/>
              </a:rPr>
              <a:t>larger</a:t>
            </a:r>
            <a:r>
              <a:rPr 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/>
              </a:rPr>
              <a:t> capacitor value?</a:t>
            </a:r>
          </a:p>
          <a:p>
            <a:pPr marL="457200" indent="-457200" defTabSz="914400">
              <a:lnSpc>
                <a:spcPct val="150000"/>
              </a:lnSpc>
              <a:spcBef>
                <a:spcPts val="1000"/>
              </a:spcBef>
              <a:buClr>
                <a:srgbClr val="FFC50D"/>
              </a:buClr>
              <a:buFont typeface="+mj-lt"/>
              <a:buAutoNum type="arabicPeriod"/>
            </a:pPr>
            <a:r>
              <a:rPr 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/>
              </a:rPr>
              <a:t>What is you use a </a:t>
            </a:r>
            <a:r>
              <a:rPr 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/>
              </a:rPr>
              <a:t>smaller</a:t>
            </a:r>
            <a:r>
              <a:rPr 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/>
              </a:rPr>
              <a:t> capacitor value?</a:t>
            </a:r>
          </a:p>
          <a:p>
            <a:pPr marL="457200" indent="-457200" defTabSz="914400">
              <a:lnSpc>
                <a:spcPct val="150000"/>
              </a:lnSpc>
              <a:spcBef>
                <a:spcPts val="1000"/>
              </a:spcBef>
              <a:buClr>
                <a:srgbClr val="FFC50D"/>
              </a:buClr>
              <a:buFont typeface="+mj-lt"/>
              <a:buAutoNum type="arabicPeriod"/>
            </a:pPr>
            <a:r>
              <a:rPr 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/>
              </a:rPr>
              <a:t>What happens if you </a:t>
            </a:r>
            <a:r>
              <a:rPr 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/>
              </a:rPr>
              <a:t>remove</a:t>
            </a:r>
            <a:r>
              <a:rPr 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/>
              </a:rPr>
              <a:t> the 1.2M</a:t>
            </a:r>
            <a:r>
              <a:rPr lang="el-GR" sz="240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/>
              </a:rPr>
              <a:t>Ω</a:t>
            </a:r>
            <a:r>
              <a:rPr 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/>
              </a:rPr>
              <a:t> resistor?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cs typeface="Arial" panose="020B0604020202020204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2698" y="2129319"/>
            <a:ext cx="4900792" cy="4144604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7989029" y="2970990"/>
            <a:ext cx="18681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100</a:t>
            </a:r>
            <a:r>
              <a:rPr lang="el-GR" sz="3600" b="1" dirty="0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Ω</a:t>
            </a:r>
            <a:endParaRPr lang="en-GB" sz="3600" b="1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9340769" y="4655638"/>
            <a:ext cx="18681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1.2M</a:t>
            </a:r>
            <a:r>
              <a:rPr lang="el-GR" sz="3600" b="1" dirty="0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Ω</a:t>
            </a:r>
            <a:endParaRPr lang="en-GB" sz="3600" b="1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926949" y="3878455"/>
            <a:ext cx="18681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10uF</a:t>
            </a:r>
            <a:endParaRPr lang="en-GB" sz="3600" b="1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58905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CC23146-3D9E-4DD1-90F2-D9AAE492759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86706" y="964692"/>
            <a:ext cx="3986784" cy="4936558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B165923-D8A4-48EF-BD8D-8DF410BBE42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1298" y="1128683"/>
            <a:ext cx="3657600" cy="460857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9CF91B-6F1A-AE7D-62FE-19F993FE5B60}"/>
              </a:ext>
            </a:extLst>
          </p:cNvPr>
          <p:cNvSpPr txBox="1"/>
          <p:nvPr/>
        </p:nvSpPr>
        <p:spPr>
          <a:xfrm>
            <a:off x="1866608" y="1049236"/>
            <a:ext cx="7149573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 smtClean="0">
                <a:cs typeface="Arial"/>
              </a:rPr>
              <a:t>Flipping the LEDs</a:t>
            </a:r>
            <a:endParaRPr lang="en-US" sz="2800" dirty="0">
              <a:cs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45EEB08-C6F9-EFDC-2A2C-23315BA18D10}"/>
              </a:ext>
            </a:extLst>
          </p:cNvPr>
          <p:cNvSpPr txBox="1"/>
          <p:nvPr/>
        </p:nvSpPr>
        <p:spPr>
          <a:xfrm>
            <a:off x="574591" y="626076"/>
            <a:ext cx="1127426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7200" b="1" dirty="0">
                <a:latin typeface="Segoe UI Emoji" panose="020B0502040204020203" pitchFamily="34" charset="0"/>
                <a:ea typeface="Segoe UI Emoji" panose="020B0502040204020203" pitchFamily="34" charset="0"/>
              </a:rPr>
              <a:t>📋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0F2B7B-AC2F-7EB0-DFFD-C276F9DBC578}"/>
              </a:ext>
            </a:extLst>
          </p:cNvPr>
          <p:cNvSpPr txBox="1"/>
          <p:nvPr/>
        </p:nvSpPr>
        <p:spPr>
          <a:xfrm>
            <a:off x="803244" y="2194941"/>
            <a:ext cx="10405654" cy="4013361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marL="457200" indent="-457200" defTabSz="914400">
              <a:lnSpc>
                <a:spcPct val="150000"/>
              </a:lnSpc>
              <a:spcBef>
                <a:spcPts val="1000"/>
              </a:spcBef>
              <a:buClr>
                <a:srgbClr val="FFC50D"/>
              </a:buClr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/>
              </a:rPr>
              <a:t>Let’s try 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/>
              </a:rPr>
              <a:t>changing the program so that the </a:t>
            </a:r>
            <a:r>
              <a:rPr 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/>
              </a:rPr>
              <a:t>LED’s 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/>
              </a:rPr>
              <a:t>behavior </a:t>
            </a:r>
            <a:r>
              <a:rPr 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/>
              </a:rPr>
              <a:t>flips, i.e.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cs typeface="Arial" panose="020B0604020202020204"/>
            </a:endParaRPr>
          </a:p>
          <a:p>
            <a:pPr marL="914400" lvl="1" indent="-457200" defTabSz="914400">
              <a:lnSpc>
                <a:spcPct val="150000"/>
              </a:lnSpc>
              <a:spcBef>
                <a:spcPts val="1000"/>
              </a:spcBef>
              <a:buClr>
                <a:srgbClr val="FFC50D"/>
              </a:buClr>
              <a:buFont typeface="+mj-lt"/>
              <a:buAutoNum type="alphaLcParenR"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/>
              </a:rPr>
              <a:t>When there is no sound all LEDs are on</a:t>
            </a:r>
          </a:p>
          <a:p>
            <a:pPr marL="914400" lvl="1" indent="-457200" defTabSz="914400">
              <a:lnSpc>
                <a:spcPct val="150000"/>
              </a:lnSpc>
              <a:spcBef>
                <a:spcPts val="1000"/>
              </a:spcBef>
              <a:buClr>
                <a:srgbClr val="FFC50D"/>
              </a:buClr>
              <a:buFont typeface="+mj-lt"/>
              <a:buAutoNum type="alphaLcParenR"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/>
              </a:rPr>
              <a:t>When the sound is &gt;20% turn off LED </a:t>
            </a:r>
            <a:r>
              <a:rPr 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/>
              </a:rPr>
              <a:t>A etc.</a:t>
            </a:r>
            <a:br>
              <a:rPr 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/>
              </a:rPr>
            </a:br>
            <a:endParaRPr lang="en-US" sz="2400" dirty="0" smtClean="0">
              <a:solidFill>
                <a:schemeClr val="tx1">
                  <a:lumMod val="85000"/>
                  <a:lumOff val="15000"/>
                </a:schemeClr>
              </a:solidFill>
              <a:cs typeface="Arial" panose="020B0604020202020204"/>
            </a:endParaRPr>
          </a:p>
          <a:p>
            <a:pPr lvl="1" algn="ctr" defTabSz="914400">
              <a:lnSpc>
                <a:spcPct val="150000"/>
              </a:lnSpc>
              <a:spcBef>
                <a:spcPts val="1000"/>
              </a:spcBef>
              <a:buClr>
                <a:srgbClr val="FFC50D"/>
              </a:buClr>
            </a:pPr>
            <a:r>
              <a:rPr 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/>
              </a:rPr>
              <a:t>Hint:</a:t>
            </a:r>
            <a:r>
              <a:rPr 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/>
              </a:rPr>
              <a:t> you want to look at your </a:t>
            </a:r>
            <a:r>
              <a:rPr 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/>
              </a:rPr>
              <a:t>if/else</a:t>
            </a:r>
            <a:r>
              <a:rPr 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/>
              </a:rPr>
              <a:t> statements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cs typeface="Arial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1473936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Wrapping Up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8209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Have We Achieved?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400" dirty="0" smtClean="0"/>
              <a:t>We have created a digital volume meter from scratch!</a:t>
            </a:r>
          </a:p>
          <a:p>
            <a:pPr>
              <a:lnSpc>
                <a:spcPct val="150000"/>
              </a:lnSpc>
            </a:pPr>
            <a:r>
              <a:rPr lang="en-US" sz="2400" dirty="0" smtClean="0"/>
              <a:t>Learned how to </a:t>
            </a:r>
            <a:r>
              <a:rPr lang="en-US" sz="2400" b="1" dirty="0" smtClean="0"/>
              <a:t>build practical electronic circuits</a:t>
            </a:r>
          </a:p>
          <a:p>
            <a:pPr>
              <a:lnSpc>
                <a:spcPct val="150000"/>
              </a:lnSpc>
            </a:pPr>
            <a:r>
              <a:rPr lang="en-US" sz="2400" dirty="0" smtClean="0"/>
              <a:t>Learned how simple electronic circuits </a:t>
            </a:r>
            <a:r>
              <a:rPr lang="en-US" sz="2400" b="1" dirty="0" smtClean="0"/>
              <a:t>work</a:t>
            </a:r>
          </a:p>
          <a:p>
            <a:pPr>
              <a:lnSpc>
                <a:spcPct val="150000"/>
              </a:lnSpc>
            </a:pPr>
            <a:r>
              <a:rPr lang="en-US" sz="2400" dirty="0" smtClean="0"/>
              <a:t>Learned the basics of </a:t>
            </a:r>
            <a:r>
              <a:rPr lang="en-US" sz="2400" b="1" dirty="0" smtClean="0"/>
              <a:t>computer programming</a:t>
            </a:r>
            <a:endParaRPr lang="en-GB" sz="2400" b="1" dirty="0"/>
          </a:p>
        </p:txBody>
      </p:sp>
    </p:spTree>
    <p:extLst>
      <p:ext uri="{BB962C8B-B14F-4D97-AF65-F5344CB8AC3E}">
        <p14:creationId xmlns:p14="http://schemas.microsoft.com/office/powerpoint/2010/main" val="4259183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Feedback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 anchor="ctr">
            <a:noAutofit/>
          </a:bodyPr>
          <a:lstStyle/>
          <a:p>
            <a:pPr>
              <a:lnSpc>
                <a:spcPct val="150000"/>
              </a:lnSpc>
            </a:pPr>
            <a:r>
              <a:rPr lang="en-US" sz="2400" dirty="0" smtClean="0"/>
              <a:t>Anything else you’d want to </a:t>
            </a:r>
            <a:r>
              <a:rPr lang="en-US" sz="2400" b="1" dirty="0" smtClean="0"/>
              <a:t>improve</a:t>
            </a:r>
            <a:r>
              <a:rPr lang="en-US" sz="2400" dirty="0" smtClean="0"/>
              <a:t> about your volume meter?</a:t>
            </a:r>
          </a:p>
          <a:p>
            <a:pPr>
              <a:lnSpc>
                <a:spcPct val="150000"/>
              </a:lnSpc>
            </a:pPr>
            <a:r>
              <a:rPr lang="en-US" sz="2400" dirty="0" smtClean="0"/>
              <a:t>Is this class what you </a:t>
            </a:r>
            <a:r>
              <a:rPr lang="en-US" sz="2400" b="1" dirty="0" smtClean="0"/>
              <a:t>expected</a:t>
            </a:r>
            <a:r>
              <a:rPr lang="en-US" sz="2400" dirty="0" smtClean="0"/>
              <a:t>? Is there anything you would change about the class?</a:t>
            </a: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459038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CC23146-3D9E-4DD1-90F2-D9AAE492759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86706" y="964692"/>
            <a:ext cx="3986784" cy="4936558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B165923-D8A4-48EF-BD8D-8DF410BBE42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1298" y="1128683"/>
            <a:ext cx="3657600" cy="460857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9CF91B-6F1A-AE7D-62FE-19F993FE5B60}"/>
              </a:ext>
            </a:extLst>
          </p:cNvPr>
          <p:cNvSpPr txBox="1"/>
          <p:nvPr/>
        </p:nvSpPr>
        <p:spPr>
          <a:xfrm>
            <a:off x="1866608" y="1049236"/>
            <a:ext cx="7149573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 smtClean="0">
                <a:cs typeface="Arial"/>
              </a:rPr>
              <a:t>Clearing Up</a:t>
            </a:r>
            <a:endParaRPr lang="en-US" sz="2800" dirty="0">
              <a:cs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45EEB08-C6F9-EFDC-2A2C-23315BA18D10}"/>
              </a:ext>
            </a:extLst>
          </p:cNvPr>
          <p:cNvSpPr txBox="1"/>
          <p:nvPr/>
        </p:nvSpPr>
        <p:spPr>
          <a:xfrm>
            <a:off x="574591" y="626076"/>
            <a:ext cx="1127426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7200" b="1" dirty="0">
                <a:latin typeface="Segoe UI Emoji" panose="020B0502040204020203" pitchFamily="34" charset="0"/>
                <a:ea typeface="Segoe UI Emoji" panose="020B0502040204020203" pitchFamily="34" charset="0"/>
              </a:rPr>
              <a:t>📋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0F2B7B-AC2F-7EB0-DFFD-C276F9DBC578}"/>
              </a:ext>
            </a:extLst>
          </p:cNvPr>
          <p:cNvSpPr txBox="1"/>
          <p:nvPr/>
        </p:nvSpPr>
        <p:spPr>
          <a:xfrm>
            <a:off x="803244" y="2194941"/>
            <a:ext cx="10405654" cy="4013361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marL="457200" indent="-457200" defTabSz="914400">
              <a:lnSpc>
                <a:spcPct val="150000"/>
              </a:lnSpc>
              <a:spcBef>
                <a:spcPts val="1000"/>
              </a:spcBef>
              <a:buClr>
                <a:srgbClr val="FFC50D"/>
              </a:buClr>
              <a:buFont typeface="+mj-lt"/>
              <a:buAutoNum type="arabicPeriod"/>
            </a:pPr>
            <a:r>
              <a:rPr 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/>
              </a:rPr>
              <a:t>Put away all of your components</a:t>
            </a:r>
          </a:p>
          <a:p>
            <a:pPr marL="457200" indent="-457200" defTabSz="914400">
              <a:lnSpc>
                <a:spcPct val="150000"/>
              </a:lnSpc>
              <a:spcBef>
                <a:spcPts val="1000"/>
              </a:spcBef>
              <a:buClr>
                <a:srgbClr val="FFC50D"/>
              </a:buClr>
              <a:buFont typeface="+mj-lt"/>
              <a:buAutoNum type="arabicPeriod"/>
            </a:pPr>
            <a:r>
              <a:rPr 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/>
              </a:rPr>
              <a:t>Reset your microcontrollers using the Arduino IDE: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cs typeface="Arial" panose="020B0604020202020204"/>
            </a:endParaRPr>
          </a:p>
          <a:p>
            <a:pPr marL="914400" lvl="1" indent="-457200" defTabSz="914400">
              <a:lnSpc>
                <a:spcPct val="150000"/>
              </a:lnSpc>
              <a:spcBef>
                <a:spcPts val="1000"/>
              </a:spcBef>
              <a:buClr>
                <a:srgbClr val="FFC50D"/>
              </a:buClr>
              <a:buFont typeface="+mj-lt"/>
              <a:buAutoNum type="alphaLcParenR"/>
            </a:pPr>
            <a:r>
              <a:rPr 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/>
              </a:rPr>
              <a:t>Go to </a:t>
            </a:r>
            <a:r>
              <a:rPr 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/>
              </a:rPr>
              <a:t>File</a:t>
            </a:r>
            <a:r>
              <a:rPr 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/>
              </a:rPr>
              <a:t> &gt; </a:t>
            </a:r>
            <a:r>
              <a:rPr 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/>
              </a:rPr>
              <a:t>New</a:t>
            </a:r>
          </a:p>
          <a:p>
            <a:pPr marL="914400" lvl="1" indent="-457200" defTabSz="914400">
              <a:lnSpc>
                <a:spcPct val="150000"/>
              </a:lnSpc>
              <a:spcBef>
                <a:spcPts val="1000"/>
              </a:spcBef>
              <a:buClr>
                <a:srgbClr val="FFC50D"/>
              </a:buClr>
              <a:buFont typeface="+mj-lt"/>
              <a:buAutoNum type="alphaLcParenR"/>
            </a:pPr>
            <a:r>
              <a:rPr 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/>
              </a:rPr>
              <a:t>Then </a:t>
            </a:r>
            <a:r>
              <a:rPr 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/>
              </a:rPr>
              <a:t>Sketch</a:t>
            </a:r>
            <a:r>
              <a:rPr 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/>
              </a:rPr>
              <a:t> &gt; </a:t>
            </a:r>
            <a:r>
              <a:rPr 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/>
              </a:rPr>
              <a:t>Upload</a:t>
            </a:r>
            <a:endParaRPr lang="en-US" sz="2400" b="1" dirty="0">
              <a:solidFill>
                <a:schemeClr val="tx1">
                  <a:lumMod val="85000"/>
                  <a:lumOff val="15000"/>
                </a:schemeClr>
              </a:solidFill>
              <a:cs typeface="Arial" panose="020B0604020202020204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8257" y="2739004"/>
            <a:ext cx="2925233" cy="2925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463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F0F2B7B-AC2F-7EB0-DFFD-C276F9DBC578}"/>
              </a:ext>
            </a:extLst>
          </p:cNvPr>
          <p:cNvSpPr txBox="1"/>
          <p:nvPr/>
        </p:nvSpPr>
        <p:spPr>
          <a:xfrm>
            <a:off x="803243" y="2278611"/>
            <a:ext cx="5963317" cy="3622639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marL="342900" indent="-342900" defTabSz="914400">
              <a:spcBef>
                <a:spcPts val="1000"/>
              </a:spcBef>
              <a:buClr>
                <a:schemeClr val="accent2"/>
              </a:buClr>
              <a:buAutoNum type="arabicPeriod"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Connect the socket labelled </a:t>
            </a: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3.3V 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to the breadboard, as shown</a:t>
            </a:r>
          </a:p>
          <a:p>
            <a:pPr marL="342900" indent="-342900" defTabSz="914400">
              <a:spcBef>
                <a:spcPts val="1000"/>
              </a:spcBef>
              <a:buClr>
                <a:schemeClr val="accent2"/>
              </a:buClr>
              <a:buAutoNum type="arabicPeriod"/>
            </a:pP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ea typeface="+mn-lt"/>
              <a:cs typeface="+mn-lt"/>
            </a:endParaRPr>
          </a:p>
          <a:p>
            <a:pPr marL="342900" indent="-342900" defTabSz="914400">
              <a:spcBef>
                <a:spcPts val="1000"/>
              </a:spcBef>
              <a:buClr>
                <a:schemeClr val="accent2"/>
              </a:buClr>
              <a:buAutoNum type="arabicPeriod"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cs typeface="+mn-lt"/>
              </a:rPr>
              <a:t>Connect the socket labelled </a:t>
            </a: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cs typeface="+mn-lt"/>
              </a:rPr>
              <a:t>GND 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cs typeface="+mn-lt"/>
              </a:rPr>
              <a:t>to the breadboard, as shown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CC23146-3D9E-4DD1-90F2-D9AAE492759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86706" y="964692"/>
            <a:ext cx="3986784" cy="4936558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B165923-D8A4-48EF-BD8D-8DF410BBE42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1298" y="1128683"/>
            <a:ext cx="3657600" cy="460857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9CF91B-6F1A-AE7D-62FE-19F993FE5B60}"/>
              </a:ext>
            </a:extLst>
          </p:cNvPr>
          <p:cNvSpPr txBox="1"/>
          <p:nvPr/>
        </p:nvSpPr>
        <p:spPr>
          <a:xfrm>
            <a:off x="1866608" y="1049236"/>
            <a:ext cx="27432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ea typeface="+mn-lt"/>
                <a:cs typeface="+mn-lt"/>
              </a:rPr>
              <a:t>Setting Up</a:t>
            </a:r>
            <a:endParaRPr lang="en-US" sz="2800" dirty="0">
              <a:cs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45EEB08-C6F9-EFDC-2A2C-23315BA18D10}"/>
              </a:ext>
            </a:extLst>
          </p:cNvPr>
          <p:cNvSpPr txBox="1"/>
          <p:nvPr/>
        </p:nvSpPr>
        <p:spPr>
          <a:xfrm>
            <a:off x="574590" y="626076"/>
            <a:ext cx="2753497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7200" b="1" dirty="0">
                <a:latin typeface="Segoe UI Emoji" panose="020B0502040204020203" pitchFamily="34" charset="0"/>
                <a:ea typeface="Segoe UI Emoji" panose="020B0502040204020203" pitchFamily="34" charset="0"/>
              </a:rPr>
              <a:t>📋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804EBE1F-F3D9-FC9A-0A4B-4E8552771C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9914" y="1222976"/>
            <a:ext cx="3361037" cy="4679778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9082166" y="1572456"/>
            <a:ext cx="2209028" cy="3617382"/>
            <a:chOff x="9082166" y="1572456"/>
            <a:chExt cx="2209028" cy="3617382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082166" y="1572456"/>
              <a:ext cx="2209028" cy="1825164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cxnSp>
          <p:nvCxnSpPr>
            <p:cNvPr id="15" name="Straight Arrow Connector 14"/>
            <p:cNvCxnSpPr>
              <a:stCxn id="10" idx="2"/>
            </p:cNvCxnSpPr>
            <p:nvPr/>
          </p:nvCxnSpPr>
          <p:spPr>
            <a:xfrm flipH="1">
              <a:off x="9543458" y="3397620"/>
              <a:ext cx="643222" cy="1792218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23523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B6D68-9A19-9147-1D1E-6FF62CB0A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5496" y="680154"/>
            <a:ext cx="5925310" cy="1174991"/>
          </a:xfrm>
        </p:spPr>
        <p:txBody>
          <a:bodyPr>
            <a:normAutofit/>
          </a:bodyPr>
          <a:lstStyle/>
          <a:p>
            <a:r>
              <a:rPr lang="en-US" sz="2400">
                <a:cs typeface="Arial"/>
              </a:rPr>
              <a:t>What is a Circuit?</a:t>
            </a:r>
            <a:endParaRPr lang="en-US" sz="2400"/>
          </a:p>
        </p:txBody>
      </p:sp>
      <p:pic>
        <p:nvPicPr>
          <p:cNvPr id="4" name="Picture 4" descr="A picture containing text, device, caliper&#10;&#10;Description automatically generated">
            <a:extLst>
              <a:ext uri="{FF2B5EF4-FFF2-40B4-BE49-F238E27FC236}">
                <a16:creationId xmlns:a16="http://schemas.microsoft.com/office/drawing/2014/main" id="{889FC4A8-51C3-8BC3-1819-C3191E708CF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="" xmlns:a1611="http://schemas.microsoft.com/office/drawing/2016/11/main" r:id="rId3"/>
              </a:ext>
            </a:extLst>
          </a:blip>
          <a:srcRect l="34751" r="18559" b="-1"/>
          <a:stretch/>
        </p:blipFill>
        <p:spPr>
          <a:xfrm>
            <a:off x="20" y="10"/>
            <a:ext cx="4657325" cy="685799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EBAFE8-2B1B-F6C3-3AE1-F35C61F40D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5496" y="2074341"/>
            <a:ext cx="5925310" cy="422319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cs typeface="Arial"/>
              </a:rPr>
              <a:t>A circuit is made up of small, individual devices called </a:t>
            </a:r>
            <a:r>
              <a:rPr lang="en-US" b="1" dirty="0">
                <a:cs typeface="Arial"/>
              </a:rPr>
              <a:t>electronic components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>
                <a:cs typeface="Arial"/>
              </a:rPr>
              <a:t>Components </a:t>
            </a:r>
            <a:r>
              <a:rPr lang="en-US" b="1" dirty="0">
                <a:cs typeface="Arial"/>
              </a:rPr>
              <a:t>control the flow </a:t>
            </a:r>
            <a:r>
              <a:rPr lang="en-US" dirty="0">
                <a:cs typeface="Arial"/>
              </a:rPr>
              <a:t>of electricity</a:t>
            </a:r>
          </a:p>
          <a:p>
            <a:pPr>
              <a:lnSpc>
                <a:spcPct val="150000"/>
              </a:lnSpc>
            </a:pPr>
            <a:r>
              <a:rPr lang="en-US" dirty="0">
                <a:cs typeface="Arial"/>
              </a:rPr>
              <a:t>Can be </a:t>
            </a:r>
            <a:r>
              <a:rPr lang="en-US" b="1" dirty="0">
                <a:cs typeface="Arial"/>
              </a:rPr>
              <a:t>connected </a:t>
            </a:r>
            <a:r>
              <a:rPr lang="en-US" dirty="0">
                <a:cs typeface="Arial"/>
              </a:rPr>
              <a:t>together to make almost any kind of device – TVs, phones, radios, computers, washing machines...</a:t>
            </a:r>
          </a:p>
          <a:p>
            <a:pPr>
              <a:lnSpc>
                <a:spcPct val="150000"/>
              </a:lnSpc>
            </a:pPr>
            <a:r>
              <a:rPr lang="en-US" dirty="0">
                <a:cs typeface="Arial"/>
              </a:rPr>
              <a:t> Combination of components is called a </a:t>
            </a:r>
            <a:r>
              <a:rPr lang="en-US" b="1" dirty="0">
                <a:cs typeface="Arial"/>
              </a:rPr>
              <a:t>circuit</a:t>
            </a:r>
            <a:endParaRPr lang="en-US" dirty="0">
              <a:cs typeface="Arial" panose="020B0604020202020204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B88D8C8-D87C-4EA7-6041-3AB4C6824136}"/>
              </a:ext>
            </a:extLst>
          </p:cNvPr>
          <p:cNvSpPr txBox="1"/>
          <p:nvPr/>
        </p:nvSpPr>
        <p:spPr>
          <a:xfrm>
            <a:off x="5579076" y="883508"/>
            <a:ext cx="899984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400" dirty="0">
                <a:solidFill>
                  <a:srgbClr val="0070C0"/>
                </a:solidFill>
                <a:latin typeface="Segoe UI Emoji" panose="020B0502040204020203" pitchFamily="34" charset="0"/>
                <a:ea typeface="Segoe UI Emoji" panose="020B0502040204020203" pitchFamily="34" charset="0"/>
              </a:rPr>
              <a:t>ℹ️</a:t>
            </a:r>
            <a:endParaRPr lang="en-US" sz="4400" dirty="0">
              <a:solidFill>
                <a:srgbClr val="0070C0"/>
              </a:solidFill>
              <a:latin typeface="Segoe UI Emoji" panose="020B0502040204020203" pitchFamily="34" charset="0"/>
              <a:ea typeface="Segoe UI Emoji" panose="020B0502040204020203" pitchFamily="34" charset="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62697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391F2-BEB4-E363-A6F1-33F137DEB2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Arial"/>
              </a:rPr>
              <a:t>Volume Level Indicators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980DB9-8616-6FBE-0594-5F08D270D3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cs typeface="Arial"/>
              </a:rPr>
              <a:t>The first circuit we'll look at is the </a:t>
            </a:r>
            <a:r>
              <a:rPr lang="en-US" b="1" dirty="0">
                <a:cs typeface="Arial"/>
              </a:rPr>
              <a:t>display </a:t>
            </a:r>
            <a:r>
              <a:rPr lang="en-US" dirty="0">
                <a:cs typeface="Arial"/>
              </a:rPr>
              <a:t>of our volume meter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>
                <a:cs typeface="Arial"/>
              </a:rPr>
              <a:t>We want a row of lights which tell us how loud a sound is</a:t>
            </a:r>
          </a:p>
          <a:p>
            <a:pPr>
              <a:lnSpc>
                <a:spcPct val="150000"/>
              </a:lnSpc>
            </a:pPr>
            <a:r>
              <a:rPr lang="en-US" dirty="0">
                <a:cs typeface="Arial"/>
              </a:rPr>
              <a:t>It should work so that each light can be either on or off</a:t>
            </a:r>
          </a:p>
          <a:p>
            <a:endParaRPr lang="en-US" dirty="0">
              <a:cs typeface="Arial"/>
            </a:endParaRPr>
          </a:p>
        </p:txBody>
      </p:sp>
      <p:pic>
        <p:nvPicPr>
          <p:cNvPr id="5" name="Picture 5" descr="Shape, square&#10;&#10;Description automatically generated">
            <a:extLst>
              <a:ext uri="{FF2B5EF4-FFF2-40B4-BE49-F238E27FC236}">
                <a16:creationId xmlns:a16="http://schemas.microsoft.com/office/drawing/2014/main" id="{989E1543-2398-4452-7563-F472519AF3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5516" y="4569233"/>
            <a:ext cx="6565050" cy="189188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B164D20-D3E1-8311-B093-E709D5E905BD}"/>
              </a:ext>
            </a:extLst>
          </p:cNvPr>
          <p:cNvSpPr txBox="1"/>
          <p:nvPr/>
        </p:nvSpPr>
        <p:spPr>
          <a:xfrm>
            <a:off x="2448698" y="1171832"/>
            <a:ext cx="899984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400" dirty="0">
                <a:solidFill>
                  <a:srgbClr val="0070C0"/>
                </a:solidFill>
                <a:latin typeface="Segoe UI Emoji" panose="020B0502040204020203" pitchFamily="34" charset="0"/>
                <a:ea typeface="Segoe UI Emoji" panose="020B0502040204020203" pitchFamily="34" charset="0"/>
              </a:rPr>
              <a:t>ℹ️</a:t>
            </a:r>
            <a:endParaRPr lang="en-US" sz="4400" dirty="0">
              <a:solidFill>
                <a:srgbClr val="0070C0"/>
              </a:solidFill>
              <a:latin typeface="Segoe UI Emoji" panose="020B0502040204020203" pitchFamily="34" charset="0"/>
              <a:ea typeface="Segoe UI Emoji" panose="020B0502040204020203" pitchFamily="34" charset="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24246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0EFCCB-50B5-9807-A9DA-DE958DD76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Arial"/>
              </a:rPr>
              <a:t>Light Emitting Diodes</a:t>
            </a:r>
            <a:endParaRPr lang="en-US" dirty="0"/>
          </a:p>
        </p:txBody>
      </p:sp>
      <p:pic>
        <p:nvPicPr>
          <p:cNvPr id="8" name="Picture 9" descr="A picture containing diagram&#10;&#10;Description automatically generated">
            <a:extLst>
              <a:ext uri="{FF2B5EF4-FFF2-40B4-BE49-F238E27FC236}">
                <a16:creationId xmlns:a16="http://schemas.microsoft.com/office/drawing/2014/main" id="{B5E07ED2-9408-9F5F-0EBD-72852E8F58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7937" y="2776538"/>
            <a:ext cx="1619250" cy="2828925"/>
          </a:xfrm>
          <a:prstGeom prst="rect">
            <a:avLst/>
          </a:prstGeom>
        </p:spPr>
      </p:pic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6171E00-F2E3-AAF1-77AF-6D4DFDEA77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25838" y="2638044"/>
            <a:ext cx="5835026" cy="310198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cs typeface="Arial"/>
              </a:rPr>
              <a:t>An</a:t>
            </a:r>
            <a:r>
              <a:rPr lang="en-US" b="1" dirty="0">
                <a:cs typeface="Arial"/>
              </a:rPr>
              <a:t> LED</a:t>
            </a:r>
            <a:r>
              <a:rPr lang="en-US" dirty="0">
                <a:cs typeface="Arial"/>
              </a:rPr>
              <a:t> is an electronic component which </a:t>
            </a:r>
            <a:r>
              <a:rPr lang="en-US" b="1" dirty="0">
                <a:cs typeface="Arial"/>
              </a:rPr>
              <a:t>creates light</a:t>
            </a:r>
            <a:r>
              <a:rPr lang="en-US" dirty="0">
                <a:cs typeface="Arial"/>
              </a:rPr>
              <a:t> when electricity is pass through it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>
                <a:cs typeface="Arial"/>
              </a:rPr>
              <a:t>Like </a:t>
            </a:r>
            <a:r>
              <a:rPr lang="en-US" b="1" dirty="0">
                <a:cs typeface="Arial"/>
              </a:rPr>
              <a:t>tiny </a:t>
            </a:r>
            <a:r>
              <a:rPr lang="en-US" dirty="0">
                <a:cs typeface="Arial"/>
              </a:rPr>
              <a:t>light bulbs</a:t>
            </a:r>
          </a:p>
          <a:p>
            <a:pPr>
              <a:lnSpc>
                <a:spcPct val="150000"/>
              </a:lnSpc>
            </a:pPr>
            <a:r>
              <a:rPr lang="en-US" dirty="0">
                <a:cs typeface="Arial"/>
              </a:rPr>
              <a:t>Use very little electricity</a:t>
            </a:r>
          </a:p>
          <a:p>
            <a:pPr>
              <a:lnSpc>
                <a:spcPct val="150000"/>
              </a:lnSpc>
            </a:pPr>
            <a:r>
              <a:rPr lang="en-US" dirty="0">
                <a:cs typeface="Arial"/>
              </a:rPr>
              <a:t>We will use them to display the volume level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D2DE02-111D-BC0F-C65C-0058EBDB2B37}"/>
              </a:ext>
            </a:extLst>
          </p:cNvPr>
          <p:cNvSpPr txBox="1"/>
          <p:nvPr/>
        </p:nvSpPr>
        <p:spPr>
          <a:xfrm>
            <a:off x="2448698" y="1171832"/>
            <a:ext cx="2743200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400" dirty="0">
                <a:solidFill>
                  <a:srgbClr val="0070C0"/>
                </a:solidFill>
                <a:latin typeface="Segoe UI Emoji" panose="020B0502040204020203" pitchFamily="34" charset="0"/>
                <a:ea typeface="Segoe UI Emoji" panose="020B0502040204020203" pitchFamily="34" charset="0"/>
              </a:rPr>
              <a:t>ℹ️</a:t>
            </a:r>
            <a:endParaRPr lang="en-US" sz="4400" dirty="0">
              <a:solidFill>
                <a:srgbClr val="0070C0"/>
              </a:solidFill>
              <a:latin typeface="Segoe UI Emoji" panose="020B0502040204020203" pitchFamily="34" charset="0"/>
              <a:ea typeface="Segoe UI Emoji" panose="020B0502040204020203" pitchFamily="34" charset="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13300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arcel">
  <a:themeElements>
    <a:clrScheme name="Accessible">
      <a:dk1>
        <a:srgbClr val="0C0C0C"/>
      </a:dk1>
      <a:lt1>
        <a:srgbClr val="FFFFFF"/>
      </a:lt1>
      <a:dk2>
        <a:srgbClr val="BFBFBF"/>
      </a:dk2>
      <a:lt2>
        <a:srgbClr val="FFFFFF"/>
      </a:lt2>
      <a:accent1>
        <a:srgbClr val="00D2C8"/>
      </a:accent1>
      <a:accent2>
        <a:srgbClr val="FFC50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4CADC5"/>
      </a:hlink>
      <a:folHlink>
        <a:srgbClr val="4CADC5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A425FB89-E954-4A2A-81DC-D90804A94DB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4E45C6640E5704286D7588E6F137FE9" ma:contentTypeVersion="13" ma:contentTypeDescription="Create a new document." ma:contentTypeScope="" ma:versionID="5312cbc5227e4e9435279edfb24bb649">
  <xsd:schema xmlns:xsd="http://www.w3.org/2001/XMLSchema" xmlns:xs="http://www.w3.org/2001/XMLSchema" xmlns:p="http://schemas.microsoft.com/office/2006/metadata/properties" xmlns:ns3="e78caed3-81f5-4f37-bd88-f06accf8f5f5" xmlns:ns4="f06f07ec-865e-4f1a-aca2-df45cf65940b" targetNamespace="http://schemas.microsoft.com/office/2006/metadata/properties" ma:root="true" ma:fieldsID="8de0f14194fab0af93e78bfe1ef00dd2" ns3:_="" ns4:_="">
    <xsd:import namespace="e78caed3-81f5-4f37-bd88-f06accf8f5f5"/>
    <xsd:import namespace="f06f07ec-865e-4f1a-aca2-df45cf65940b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78caed3-81f5-4f37-bd88-f06accf8f5f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9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06f07ec-865e-4f1a-aca2-df45cf65940b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ACCF287-AF93-4CFE-8191-B7A0D2DF46B9}">
  <ds:schemaRefs>
    <ds:schemaRef ds:uri="http://schemas.microsoft.com/office/2006/metadata/properties"/>
    <ds:schemaRef ds:uri="http://purl.org/dc/elements/1.1/"/>
    <ds:schemaRef ds:uri="http://schemas.microsoft.com/office/2006/documentManagement/types"/>
    <ds:schemaRef ds:uri="f06f07ec-865e-4f1a-aca2-df45cf65940b"/>
    <ds:schemaRef ds:uri="e78caed3-81f5-4f37-bd88-f06accf8f5f5"/>
    <ds:schemaRef ds:uri="http://purl.org/dc/dcmitype/"/>
    <ds:schemaRef ds:uri="http://schemas.openxmlformats.org/package/2006/metadata/core-properties"/>
    <ds:schemaRef ds:uri="http://purl.org/dc/terms/"/>
    <ds:schemaRef ds:uri="http://schemas.microsoft.com/office/infopath/2007/PartnerControl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8203E50D-505A-4CA4-90D7-F207C17CA8A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4D2E478-E2C6-4694-B68A-84B3A2F8034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78caed3-81f5-4f37-bd88-f06accf8f5f5"/>
    <ds:schemaRef ds:uri="f06f07ec-865e-4f1a-aca2-df45cf65940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3697</TotalTime>
  <Words>1734</Words>
  <Application>Microsoft Office PowerPoint</Application>
  <PresentationFormat>Widescreen</PresentationFormat>
  <Paragraphs>274</Paragraphs>
  <Slides>58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3" baseType="lpstr">
      <vt:lpstr>Arial</vt:lpstr>
      <vt:lpstr>Arial,Sans-Serif</vt:lpstr>
      <vt:lpstr>Consolas</vt:lpstr>
      <vt:lpstr>Segoe UI Emoji</vt:lpstr>
      <vt:lpstr>Parcel</vt:lpstr>
      <vt:lpstr>Digital Volume Meter</vt:lpstr>
      <vt:lpstr>What's the Plan?</vt:lpstr>
      <vt:lpstr>Our Goals</vt:lpstr>
      <vt:lpstr>Building the Circuit</vt:lpstr>
      <vt:lpstr>PowerPoint Presentation</vt:lpstr>
      <vt:lpstr>PowerPoint Presentation</vt:lpstr>
      <vt:lpstr>What is a Circuit?</vt:lpstr>
      <vt:lpstr>Volume Level Indicators</vt:lpstr>
      <vt:lpstr>Light Emitting Diodes</vt:lpstr>
      <vt:lpstr>Resistors</vt:lpstr>
      <vt:lpstr>PowerPoint Presentation</vt:lpstr>
      <vt:lpstr>How Does the LED Turn On?</vt:lpstr>
      <vt:lpstr>Why Does the LED Turn On?</vt:lpstr>
      <vt:lpstr>PowerPoint Presentation</vt:lpstr>
      <vt:lpstr>Arduino Uno</vt:lpstr>
      <vt:lpstr>Arduino Uno</vt:lpstr>
      <vt:lpstr>PowerPoint Presentation</vt:lpstr>
      <vt:lpstr>Microphone</vt:lpstr>
      <vt:lpstr>PowerPoint Presentation</vt:lpstr>
      <vt:lpstr>Programming the Microcontroller</vt:lpstr>
      <vt:lpstr>PowerPoint Presentation</vt:lpstr>
      <vt:lpstr>What is a Program?</vt:lpstr>
      <vt:lpstr>Computers Are Dumb</vt:lpstr>
      <vt:lpstr>PowerPoint Presentation</vt:lpstr>
      <vt:lpstr>Arduino IDE</vt:lpstr>
      <vt:lpstr>PowerPoint Presentation</vt:lpstr>
      <vt:lpstr>PowerPoint Presentation</vt:lpstr>
      <vt:lpstr>Structure of a Program</vt:lpstr>
      <vt:lpstr>Inputs and Outputs</vt:lpstr>
      <vt:lpstr>Blinking</vt:lpstr>
      <vt:lpstr>Blinking</vt:lpstr>
      <vt:lpstr>PowerPoint Presentation</vt:lpstr>
      <vt:lpstr>PowerPoint Presentation</vt:lpstr>
      <vt:lpstr>    Programming Advice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Experiment!</vt:lpstr>
      <vt:lpstr>PowerPoint Presentation</vt:lpstr>
      <vt:lpstr>PowerPoint Presentation</vt:lpstr>
      <vt:lpstr>PowerPoint Presentation</vt:lpstr>
      <vt:lpstr>PowerPoint Presentation</vt:lpstr>
      <vt:lpstr>Envelope Detector</vt:lpstr>
      <vt:lpstr>Capacitors</vt:lpstr>
      <vt:lpstr>Diodes</vt:lpstr>
      <vt:lpstr>Diodes</vt:lpstr>
      <vt:lpstr>Diodes</vt:lpstr>
      <vt:lpstr>Circuit Diagram</vt:lpstr>
      <vt:lpstr>PowerPoint Presentation</vt:lpstr>
      <vt:lpstr>PowerPoint Presentation</vt:lpstr>
      <vt:lpstr>PowerPoint Presentation</vt:lpstr>
      <vt:lpstr>Wrapping Up</vt:lpstr>
      <vt:lpstr>What Have We Achieved?</vt:lpstr>
      <vt:lpstr>Feedback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Student Induction</dc:title>
  <dc:creator>Ross Hudson</dc:creator>
  <cp:lastModifiedBy>Ross Hudson</cp:lastModifiedBy>
  <cp:revision>2890</cp:revision>
  <dcterms:created xsi:type="dcterms:W3CDTF">2021-11-19T10:15:46Z</dcterms:created>
  <dcterms:modified xsi:type="dcterms:W3CDTF">2022-05-26T05:43:04Z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0x01010034E45C6640E5704286D7588E6F137FE9</vt:lpwstr>
  </property>
</Properties>
</file>